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Masters/slideMaster1.xml" ContentType="application/vnd.openxmlformats-officedocument.presentationml.slideMaster+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47.xml" ContentType="application/vnd.openxmlformats-officedocument.presentationml.notesSlide+xml"/>
  <Override PartName="/ppt/notesSlides/notesSlide29.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31.xml" ContentType="application/vnd.openxmlformats-officedocument.presentationml.notesSlide+xml"/>
  <Override PartName="/ppt/notesSlides/notesSlide2.xml" ContentType="application/vnd.openxmlformats-officedocument.presentationml.notesSlide+xml"/>
  <Override PartName="/ppt/notesSlides/notesSlide32.xml" ContentType="application/vnd.openxmlformats-officedocument.presentationml.notesSlide+xml"/>
  <Override PartName="/ppt/notesSlides/notesSlide3.xml" ContentType="application/vnd.openxmlformats-officedocument.presentationml.notesSlide+xml"/>
  <Override PartName="/ppt/notesSlides/notesSlide33.xml" ContentType="application/vnd.openxmlformats-officedocument.presentationml.notesSlide+xml"/>
  <Override PartName="/ppt/notesSlides/notesSlide4.xml" ContentType="application/vnd.openxmlformats-officedocument.presentationml.notesSlide+xml"/>
  <Override PartName="/ppt/notesSlides/notesSlide34.xml" ContentType="application/vnd.openxmlformats-officedocument.presentationml.notesSlide+xml"/>
  <Override PartName="/ppt/notesSlides/notesSlide5.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6.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7.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8.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30.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Masters/notesMaster1.xml" ContentType="application/vnd.openxmlformats-officedocument.presentationml.notesMaster+xml"/>
  <Override PartName="/ppt/ink/ink27.xml" ContentType="application/inkml+xml"/>
  <Override PartName="/ppt/theme/theme1.xml" ContentType="application/vnd.openxmlformats-officedocument.theme+xml"/>
  <Override PartName="/ppt/ink/ink38.xml" ContentType="application/inkml+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8.xml" ContentType="application/inkml+xml"/>
  <Override PartName="/ppt/ink/ink29.xml" ContentType="application/inkml+xml"/>
  <Override PartName="/ppt/ink/ink16.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25.xml" ContentType="application/inkml+xml"/>
  <Override PartName="/ppt/ink/ink36.xml" ContentType="application/inkml+xml"/>
  <Override PartName="/ppt/ink/ink37.xml" ContentType="application/inkml+xml"/>
  <Override PartName="/ppt/ink/ink26.xml" ContentType="application/inkml+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metadata" ContentType="application/binary"/>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5"/>
  </p:notesMasterIdLst>
  <p:sldIdLst>
    <p:sldId id="256" r:id="rId2"/>
    <p:sldId id="282" r:id="rId3"/>
    <p:sldId id="659" r:id="rId4"/>
    <p:sldId id="680" r:id="rId5"/>
    <p:sldId id="273" r:id="rId6"/>
    <p:sldId id="283" r:id="rId7"/>
    <p:sldId id="425" r:id="rId8"/>
    <p:sldId id="284" r:id="rId9"/>
    <p:sldId id="599" r:id="rId10"/>
    <p:sldId id="600" r:id="rId11"/>
    <p:sldId id="597" r:id="rId12"/>
    <p:sldId id="286" r:id="rId13"/>
    <p:sldId id="285" r:id="rId14"/>
    <p:sldId id="298" r:id="rId15"/>
    <p:sldId id="296" r:id="rId16"/>
    <p:sldId id="289" r:id="rId17"/>
    <p:sldId id="678" r:id="rId18"/>
    <p:sldId id="679" r:id="rId19"/>
    <p:sldId id="291" r:id="rId20"/>
    <p:sldId id="601" r:id="rId21"/>
    <p:sldId id="288" r:id="rId22"/>
    <p:sldId id="602" r:id="rId23"/>
    <p:sldId id="287" r:id="rId24"/>
    <p:sldId id="592" r:id="rId25"/>
    <p:sldId id="595" r:id="rId26"/>
    <p:sldId id="447" r:id="rId27"/>
    <p:sldId id="660" r:id="rId28"/>
    <p:sldId id="670" r:id="rId29"/>
    <p:sldId id="671" r:id="rId30"/>
    <p:sldId id="560" r:id="rId31"/>
    <p:sldId id="315" r:id="rId32"/>
    <p:sldId id="307" r:id="rId33"/>
    <p:sldId id="561" r:id="rId34"/>
    <p:sldId id="562" r:id="rId35"/>
    <p:sldId id="672" r:id="rId36"/>
    <p:sldId id="594" r:id="rId37"/>
    <p:sldId id="564" r:id="rId38"/>
    <p:sldId id="565" r:id="rId39"/>
    <p:sldId id="566" r:id="rId40"/>
    <p:sldId id="563" r:id="rId41"/>
    <p:sldId id="593" r:id="rId42"/>
    <p:sldId id="568" r:id="rId43"/>
    <p:sldId id="567" r:id="rId44"/>
    <p:sldId id="675" r:id="rId45"/>
    <p:sldId id="676" r:id="rId46"/>
    <p:sldId id="673" r:id="rId47"/>
    <p:sldId id="293" r:id="rId48"/>
    <p:sldId id="294" r:id="rId49"/>
    <p:sldId id="674" r:id="rId50"/>
    <p:sldId id="587" r:id="rId51"/>
    <p:sldId id="588" r:id="rId52"/>
    <p:sldId id="589" r:id="rId53"/>
    <p:sldId id="268" r:id="rId54"/>
  </p:sldIdLst>
  <p:sldSz cx="12192000" cy="6858000"/>
  <p:notesSz cx="6858000" cy="9144000"/>
  <p:embeddedFontLst>
    <p:embeddedFont>
      <p:font typeface="Calibri" panose="020F0502020204030204" pitchFamily="34" charset="0"/>
      <p:regular r:id="rId56"/>
      <p:bold r:id="rId57"/>
      <p:italic r:id="rId58"/>
      <p:boldItalic r:id="rId59"/>
    </p:embeddedFont>
    <p:embeddedFont>
      <p:font typeface="Cambria Math" panose="02040503050406030204" pitchFamily="18" charset="0"/>
      <p:regular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1" roundtripDataSignature="AMtx7mj9kCMedSSp0kZPOrZslw8IoSGrq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4" autoAdjust="0"/>
    <p:restoredTop sz="94660"/>
  </p:normalViewPr>
  <p:slideViewPr>
    <p:cSldViewPr snapToGrid="0">
      <p:cViewPr>
        <p:scale>
          <a:sx n="59" d="100"/>
          <a:sy n="59" d="100"/>
        </p:scale>
        <p:origin x="936" y="52"/>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1111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63" Type="http://schemas.openxmlformats.org/officeDocument/2006/relationships/viewProps" Target="viewProps.xml"/><Relationship Id="rId68" Type="http://schemas.openxmlformats.org/officeDocument/2006/relationships/customXml" Target="../customXml/item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customXml" Target="../customXml/item1.xml"/><Relationship Id="rId5" Type="http://schemas.openxmlformats.org/officeDocument/2006/relationships/slide" Target="slides/slide4.xml"/><Relationship Id="rId61" Type="http://customschemas.google.com/relationships/presentationmetadata" Target="meta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customXml" Target="../customXml/item2.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0T13:53:45.506"/>
    </inkml:context>
    <inkml:brush xml:id="br0">
      <inkml:brushProperty name="width" value="0.05292" units="cm"/>
      <inkml:brushProperty name="height" value="0.05292" units="cm"/>
      <inkml:brushProperty name="color" value="#FF0000"/>
    </inkml:brush>
  </inkml:definitions>
  <inkml:trace contextRef="#ctx0" brushRef="#br0">10227 863 403 0,'-2'-21'418'15,"2"21"-10"-15,-1-34-1 0,1 21 6 0,0 13-4 16,0-28-10-16,-2 18-13 0,2 10-17 0,0 0-30 15,-1-22-35-15,1 22-30 0,0 0-26 0,0 0 5 16,0 0-12-16,0 0-2 0,0 0-6 0,3 68-9 16,-3-33-6-16,-2 11-6 0,0 0-10 0,-4 3-13 15,4-1-1-15,-4-13-30 0,3 12-11 0,1-11-6 16,2-3-6-16,0-2-7 0,0-3-16 0,1 0-7 16,0-9-1-16,2-3-9 0,-2 0-5 0,3-4-90 15,-3-2 0-15,-1-4 0 0,0-6 0 0,2 5 0 16,-2-5 0-16,0 0 0 0,8-21 0 0,-5 3 0 15,2-9 0-15,0-3 0 0,3-17 0 16,-3-2 0-16,-1-4 0 0,2-1 0 0,-2 0 0 16,-1 3 0-16,-1 17 0 0,-1 1 0 0,3 10 0 15,-1 2 0-15,-2 6 0 0,0 2 0 0,-1 13 0 16,0 0 0-16,8-15 0 0,-8 15 0 0,0 0 0 0,0 0 0 16,56 36 0-16,-33-11 0 0,0 0 0 15,0 4 0-15,12 8 0 0,-2 1 0 0,1 0 0 16,1 2 0-16,-9-13 0 0,8 8 0 0,-11-10 0 15,5 2 0-15,-2-5 0 0,2-1 0 0,-3-4 0 16,-11-3 0-16,-2-2 0 0,-2-4 0 0,-5-3 0 16,3 2 0-16,-3-4 0 0,0 0 0 0,-5-3 0 15,0 0 0-15,5-20 0 0,-7 2 0 0,-1-13 0 16,-1-4 0-16,3-20 0 0,1 0 0 0,-4-1 0 16,4 0 0-16,-4 0 0 0,4 8 0 0,-1 10 0 15,1 6 0-15,0 3 0 0,0 8 0 0,4 5 0 16,-3 4 0-16,-1 12 0 0,0-18 0 0,0 18 0 15,0 0 0-15,0 0 0 0,0 0 0 0,0 0 0 16,0 0 0-16,32 62 0 0,-19-36 0 0,-3 5 0 16,8 1-365-16,0 1-315 0,0-3-511 0,0 2-1291 15,2-1 571-15</inkml:trace>
  <inkml:trace contextRef="#ctx0" brushRef="#br0" timeOffset="1714.72">11204 1247 3967 0,'0'0'301'0,"0"0"-126"0,0 0 45 0,0 0 65 16,2-13 5-16,-2 7-27 0,0-1-39 0,0 0-22 16,2-2-28-16,0-2-16 0,-1 0-12 0,7 2-11 15,1-6-14-15,1 0-9 0,3-1-12 0,1 2-10 16,-1-1-10-16,5-6-14 0,-4 6-4 0,1 0-9 16,-3 0 2-16,-2 1-2 0,-1 0-10 0,-3 3-8 15,-2-2 5-15,-1 3-6 0,-3 0 8 0,-3 2-15 16,-3 3 11-16,-1 1-4 0,-7 3-14 0,-2 2 20 15,-4 6 4-15,0 2-5 0,-3 7 3 0,-3 3 6 16,6 5-1-16,0 0 2 0,4 2 3 0,3 1-2 16,5-1 3-16,4 3 2 0,2-3-28 0,6-1-27 15,6 1 0-15,1-8 0 0,9 1 0 0,3-3 0 16,0-3 0-16,5-6 0 0,4-3 0 0,3-7 0 16,1 0 0-16,-1-8 0 0,1-3 0 0,-3-2 0 15,9-12 0-15,-3-2 0 0,-5-5 0 0,-3-3 0 16,-2-5 0-16,-2-6 0 0,-5-2 0 0,-2-2 0 15,-6-2 0-15,-2-2 0 0,-2 7 0 0,-2 5 0 16,-4 13 0-16,-4 5 0 0,1 7 0 0,-4 3 0 16,3 17 0-16,3-18 0 0,-3 18 0 0,0 0 0 15,0 0 0-15,0 0 0 0,0 0 0 16,0 0 0-16,-10 74 0 0,3-43 0 0,5 4 0 16,-2 11 0-16,3 2 0 0,-3 1 0 0,4-14 0 15,0 13 0-15,2-14 0 0,1 0 0 0,2-3 0 0,3 2 0 16,1-4 0-16,1-2 0 0,3 0 0 0,-2-6 0 15,3-6 0-15,-2-3 0 0,-2-3 0 16,1-3 0-16,1-1 0 0,1-4 0 0,3-5 0 0,2-1 0 16,-2-7 0-16,3-6 0 0,-1-2 0 15,2-5 0-15,-3 0 0 0,-2 1 0 0,-5 7 0 16,-1 2 0-16,1-1 0 0,-4 6 0 0,-1 2 0 16,-3 2 0-16,3 4 0 0,-5 2 0 0,0 0 0 15,4 13 0-15,-4-4 0 0,0 7 0 0,0 1 0 16,0 1 0-16,0 1 0 0,3 0 0 0,-1-2 0 15,-2 2 0-15,4-3 0 0,-3-3 0 0,5-1 0 16,2 1 0-16,0-2 0 0,1-3 0 0,0-2 0 16,5-1 0-16,-5-2 0 0,5-5 0 0,-1 0 0 15,-2-3 0-15,7-4 0 0,-2-2 0 0,-2-1 0 16,6-6 0-16,-2-1 0 0,0-5 0 0,-1-1 0 16,-1 2 0-16,2 1 0 0,-5 6 0 0,-4 3 0 15,1 4 0-15,-1 0 0 0,0 4 0 0,-4 3 0 16,4 2 0-16,-9 0 0 0,18 6 0 0,-10 2 0 15,0 7 0-15,-1-3 0 0,0 3 0 0,1 2 0 16,-3 0 0-16,5 2 0 0,-4-2 0 0,0 2 0 16,0-1 0-16,1-3 0 0,-4-3 0 0,1-3 0 15,1 1 0-15,-2-4 0 0,2-1 0 0,-1-2 0 16,-4-3 0-16,10 3 0 0,-10-3 0 0,18-6 0 16,-8-1 0-16,3-2 0 0,0-3 0 0,1-3 0 15,0-6 0-15,4-1 0 0,0 0 0 16,-4-2 0-16,5 4 0 0,-4 0 0 0,-1 4 0 15,-3 3 0-15,2-1 0 0,-3 6 0 0,-3 2 0 16,-2 2 0-16,3-1 0 0,-4 5 0 0,-4 0 0 0,14 3 0 16,-9 2 0-16,4 3 0 0,0 1 0 0,1 4 0 15,-1 3 0-15,0-2 0 0,0 1 0 0,3 1 0 16,-1 0 0-16,1-1 0 0,-2-3 0 16,1 2 0-16,0-2 0 0,-2-4 0 0,-1 1 0 15,1-1 0-15,-1-2 0 0,-2-2 0 0,3 3 0 16,-4-5 0-16,3-1 0 0,-8-1 0 0,0 0 0 15,18-5 0-15,-13 0 0 0,3-4 0 0,-3 1 0 16,0-8 0-16,3-1 0 0,-3 1 0 0,1-8 0 0,-3 3 0 16,-3 2 0-16,0 0 0 0,-3-7 0 15,1 11 0-15,-5 3 0 0,1-1 0 0,2 3 0 16,-5 2 0-16,1 0 0 0,2-1 0 0,-2 5 0 16,2 1 0-16,2-1 0 0,-1-1 0 0,1 3 0 15,0 0 0-15,4 2 0 0,0 0 0 0,0 0 0 16,0 0 0-16,11-3 0 0,0 0 0 0,3 0 0 15,3 1 0-15,2-2 0 0,9-2 0 0,-9 0 0 16,4 1 0-16,5 1 0 0,-1-1 0 0,-4 3 0 16,5-2 0-16,-1 4 0 0,-4 0 0 0,-2 6 0 15,-1-1 0-15,4 4 0 0,-3 0 0 0,-1 0 0 16,-4 3 0-16,5 5 0 0,-8-3 0 0,6 4 0 16,-10-1 0-16,1-1 0 0,-2 0 0 0,1 0 0 15,-6 1 0-15,-1-1 0 0,-3 0 0 0,1 0 0 16,-1-7 0-16,-3 2 0 0,0-2 0 0,-4-2 0 15,4-1 0-15,-2-3 0 0,-2 2 0 16,3-4 0-16,5-1 0 0,-10 1 0 0,10-1 0 0,-9-9 0 16,8 1 0-16,-2-4 0 0,7-4 0 0,5-7 0 15,1-3 0-15,8-3 0 0,0 0 0 0,9-15 0 16,1 6 0-16,1-3 0 0,3 2 0 0,-9 12 0 16,-1-2 0-16,1 2 0 0,-4 5 0 0,-2 1 0 15,-2 6 0-15,-2-1 0 0,0 4 0 16,-6 2 0-16,-7 10 0 0,0 0 0 0,13-13 0 15,-13 13 0-15,0 0 0 0,0 0 0 0,0 0 0 16,0 0 0-16,0 0 0 0,0 0 0 0,0 0 0 16,4 45 0-16,-4-27 0 0,-1 1 0 0,-4 5 0 15,5-4 0-15,-2 8 0 0,2-3 0 0,0-6 0 0,-2 7 0 16,3-1 0-16,-2-7 0 0,3 0 0 0,0-1 0 16,-1-2 0-16,0-3 0 0,1-1 0 15,-1 0 0-15,0-5 0 0,-1 0 0 0,0 0 0 16,0-2 0-16,1 0 0 0,-1-4 0 0,7 4 0 15,-4-4 0-15,-3 0 0 0,16-7 0 0,-1-3 0 16,-1-3 0-16,5-5 0 0,4 0 0 0,-1-3 0 16,-1 1 0-16,0 0 0 0,-3 0 0 0,-4 6 0 15,-1 1 0-15,1 2 0 0,-2-1 0 0,-12 12 0 16,10-14 0-16,-10 14 0 0,11-10 0 0,-11 10 0 16,0 0 0-16,0 0 0 0,0 0 0 0,0 0 0 15,0-1 0-15,0 1 0 0,-11 15 0 0,4-5 0 16,1 0 0-16,-2-1 0 0,1 3 0 0,2-1 0 15,2 0 0-15,0 1 0 0,1 0 0 0,1-1 0 16,2 2 0-16,3-3 0 0,2 0 0 0,4-3 0 16,6 7 0-16,1-4 0 0,10 2 0 0,4-3 0 15,-5-1 0-15,2-3 0 0,1 0 0 16,1 0 0-16,0-3 0 0,0 3 0 0,-9-3 0 0,2 0 0 16,-5-1 0-16,-4 1 0 0,2-1 0 0,-7-1 0 15,2 3 0-15,-5-3 0 0,-6 0 0 0,10 1 0 16,-10-1 0-16,0 0 0 0,0 0 0 0,0 0-23 15,0 0-549-15,-30-4-142 0,16-2-433 16,-8 1-1244-16,-6-3 551 0</inkml:trace>
  <inkml:trace contextRef="#ctx0" brushRef="#br0" timeOffset="2046.63">12402 665 3308 0,'0'0'387'0,"0"0"-146"16,-30 11-19-16,30-11 12 0,0 0 43 0,0 0 29 15,0 0 3-15,0 0-4 0,0 0-13 0,0 0 4 16,0 0-8-16,0 0-18 0,0 0-6 0,0 0-12 15,0 0-21-15,0 0-21 0,0 0-18 16,74-31-28-16,-42 24-21 0,5 0-143 0,14-1 0 0,-12 1 0 16,12 0 0-16,2 3 0 0,-17 2 0 15,4-1 0-15,-4 1 0 0,-2-2 0 0,-3 2 0 0,-31 2 0 16,32-1-138-16,-32 1-129 0,20-3-62 0,-20 3-97 16,0 0-104-16,0 0-554 0,0 0-1174 0,0 0 519 15</inkml:trace>
  <inkml:trace contextRef="#ctx0" brushRef="#br0" timeOffset="3312.54">15028 844 205 0,'0'0'545'0,"9"-25"11"15,-9 25-7-15,3-17-13 0,-3 17-7 0,0 0-37 16,3-15-42-16,-3 15-42 0,0 0-27 0,0 0-2 16,0 0 0-16,0 0-7 0,2 37-19 0,-5-13-26 15,-1 5-24-15,1 4-18 0,1-5-25 0,-1 4-23 0,1-1-9 16,-1 1-26-16,2 1-18 0,-1-6-153 16,0 0-31-16,1-2 0 0,1-7 0 0,-2-7 0 15,2 0 0-15,-1 0 0 0,0 1 0 0,-2-7 0 16,3 0 0-16,-1-2 0 0,1-3 0 0,0 0 0 15,0 0 0-15,0 0 0 0,-1-22 0 0,-1 5 0 16,2-7 0-16,0-8 0 0,2-15 0 0,3 1 0 16,-3-6 0-16,2 5 0 0,-1-2 0 0,-1 13 0 15,1 4 0-15,-3 2 0 0,2 4 0 0,1 9 0 16,-2 5 0-16,-1 12 0 0,2-19 0 0,-2 19 0 16,0 0 0-16,3-14 0 0,-3 14 0 0,0 0 0 15,0 0 0-15,0 0 0 0,26 42 0 0,-20-25 0 16,4 8 0-16,-2 0 0 0,-3 4 0 0,3-3 0 15,-2-2 0-15,-2-4 0 0,1-1 0 0,0 6 0 16,-2-7 0-16,2-2 0 0,0 2 0 0,0-5 0 16,-1-1 0-16,0-5 0 0,-3 0 0 0,3-3 0 15,-3-1 0-15,3-3 0 0,9-4 0 0,-7-3 0 16,15-12 0-16,-2-6 0 0,3-4 0 0,8-12 0 16,0-7 0-16,-1 1 0 0,-1 8 0 0,-7 10 0 15,-1 2 0-15,3 2 0 0,-5 7 0 0,-4 3 0 16,-4 5 0-16,-10 10 0 0,18-10 0 0,-18 10 0 15,0 0 0-15,0 0 0 0,28 24 0 16,-24 2 0-16,1-1 0 0,-2 2 0 0,-4 2 0 16,3 6 0-16,-3-1 0 0,1 1 0 0,-1 10 0 15,-1-8 0-15,2-2 0 0,0 1 0 0,0-2 0 0,0-2 0 16,0 2 0-16,3-8 0 0,-1 2 0 0,0-8 0 16,-2-1 0-16,2-5 0 0,2-2 0 0,-4-2 0 15,4-1 0-15,2-1-212 0,-2-4-562 16,1-4-428-16,-5 0-1300 0,19-13 576 0</inkml:trace>
  <inkml:trace contextRef="#ctx0" brushRef="#br0" timeOffset="4598.62">15926 1038 3676 0,'9'-8'268'0,"-3"-1"-79"16,-1 1 36-16,1 0 40 0,-4 0 15 0,-1 5-20 16,1-1-23-16,0-2-29 0,-2 6-22 0,0 0 5 15,0 0-5-15,0 0 0 0,-13 24-14 0,11-12 12 16,-3 5-24-16,1 2-19 0,1-1-23 0,5 7-9 15,3-1-14-15,0-5-5 0,3 4-9 0,3-6-19 16,3-1-29-16,4 2-10 0,0-6-25 0,-3-2-9 16,3-1-13-16,1-3-2 0,-3-1-1 0,-2-4-3 15,-4-4 3-15,0-1-3 0,0-3 9 0,-2-4 0 16,-4-6 3-16,-2-7 3 0,-4-3 5 0,-5-1 0 16,-5-1 5-16,-6 1 6 0,1 2 18 0,-3 1 13 15,-2 3 14-15,-1 3 14 0,1 3 23 16,4 4 12-16,4 3-5 0,5 1-1 0,0 4-10 15,3 0-18-15,1 2 1 0,5 2-11 0,0 0-3 16,0 0-21-16,0 0-27 0,47 13 0 0,-11-6 0 16,15-1 0-16,5 0 0 0,4-2 0 0,4 2 0 0,-1-6 0 15,1 1 0-15,2 0 0 0,-7 1 0 16,-3-4-37-16,-1 1-11 0,-14 0 0 0,-5-1 8 0,-8-3 5 16,-6 2 8-16,-4 0 9 0,-8 2 23 15,1 0 18-15,-11 1 4 0,12-1 0 0,-12 1 1 16,0 0 19-16,0 0-1 0,0 0 4 0,-29 16-50 15,13-5 0-15,-3-1 0 0,-4 6 0 0,1 1 0 16,-2 1 0-16,1 0 0 0,6 0 0 0,-3 1 0 16,6-3 0-16,2-1 0 0,3-1 0 0,2 1 0 15,3-4 0-15,3-2 0 0,1 1 0 0,5-4 0 16,2 1 0-16,2-3 0 0,5-3 0 0,4 0 0 16,3-3 0-16,-2-3 0 0,8-6 0 0,0-1 0 15,-3 0 0-15,-1-9 0 0,-1 0 0 0,2-3 0 16,-4-5 0-16,7-12 0 0,0-1 0 0,-8-5 0 15,4 2 0-15,-7-6 0 0,4 6 0 0,-12 12 0 16,-1 2 0-16,-3 4 0 0,-4 8 0 0,-1 2 0 16,1 17 0-16,-4-18 0 0,4 18 0 0,0 0 0 15,0 0 0-15,0 0 0 0,-38 36 0 0,26-10 0 16,3 5 0-16,0 3 0 0,7 2 0 16,3 9 0-16,-1 4 0 0,6-4 0 0,2-11 0 15,1 1 0-15,9-3 0 0,-4-3 0 0,8 0 0 0,-2-4 0 16,6-4 0-16,-1-2 0 0,2-4 0 0,1-3 0 15,-1-6 0-15,0-1 0 0,-7-7 0 16,1 0 0-16,-2-4 0 0,-1-4 0 0,0 0 0 0,1-8 0 16,-2-1 0-16,-5-8 0 0,5 2 0 15,-7-2 0-15,-1-4 0 0,-4 4 0 0,0 7 0 16,-2 5 0-16,-2 4 0 0,-1-1 0 0,-4 6 0 16,3 2 0-16,1 4 0 0,-13 2 0 0,3 5 0 15,1 3 0-15,-1 5 0 0,-2 3 0 0,2 5 0 16,1 1 0-16,4 1 0 0,1-5 0 0,4 4 0 15,4-8 0-15,0 0 0 0,6-2 0 0,0 1 0 16,6-4 0-16,3-2 0 0,8-3 0 0,2-3 0 16,2-3 0-16,-2-4 0 0,2-5 0 0,-2 0 0 15,3-4 0-15,-4-4 0 0,4-3 0 0,-5-3 0 16,10-11 0-16,-2-3 0 0,-5-7 0 0,-3-2 0 16,1-1 0-16,3-6 0 0,-6-1 0 0,-1-1 0 15,-4 3 0-15,-3 3 0 0,-10 15 0 0,-3 2 0 16,-3 4 0-16,-2 9 0 0,-3 4 0 0,-2 5 0 15,6 10 0-15,-23-11 0 0,23 11 0 16,0 0 0-16,-50 17 0 0,27 6 0 0,8 1 0 0,-1 6 0 16,1 15 0-16,2 0 0 0,3 1 0 0,10 3 0 15,4 1 0-15,2-4 0 0,3 0 0 0,4-3 0 16,5-10 0-16,-8-1 0 0,8-4 0 0,2-2 0 16,0-5 0-16,4 0 0 0,1-5 0 0,2-4 0 15,-7-6 0-15,2-2 0 0,8-5 0 16,-11-3 0-16,7-2 0 0,-2-6 0 0,1-3 0 15,0-3 0-15,-2-8 0 0,9-9 0 0,-11 4 0 16,6-16 0-16,-1 6 0 0,-7 12 0 0,-6 0 0 16,-3 6 0-16,-1 4 0 0,-4 2 0 0,-5 4 0 15,0 13 0-15,3-20 0 0,-3 20 0 0,0 0 0 16,0 0 0-16,-21-9 0 0,21 9 0 0,0 0 0 0,-37 29 0 16,24-14 0-16,3 5 0 0,1 1 0 15,0 5 0-15,8-7 0 0,2-1 0 0,4 8 0 16,2-7 0-16,4 3 0 0,10-2 0 0,-1-1 0 15,3-2 0-15,-5-6 0 0,9 1 0 0,2 0 0 16,-10-7 0-16,-1 1 0 0,1-1 0 0,-2-2 0 16,-4 5 0-16,-3-4 0 0,-1 0 0 0,-1-1 0 15,-3 2 0-15,-3 0 0 0,-2-5 0 0,-1 12 0 16,-5-5 0-16,-3 2 0 0,-3 3 0 0,3-5 0 16,-2 4 0-16,-2-3 0 0,-1 4 0 0,5-5 0 15,0 3 0-15,1-3 0 0,-2 1 0 16,4-4 0-16,3 1 0 0,-1-1 0 0,4-4 0 0,0 0 0 15,0 0-349-15,0 0-410 0,0 0-422 0,37-10-1279 16,-19-1 566-16</inkml:trace>
  <inkml:trace contextRef="#ctx0" brushRef="#br0" timeOffset="4729.92">18937 984 4973 0,'0'0'188'0,"5"-6"60"0,-5 6 22 0,5-4-17 16,-5 4-1-16,4-7-9 0,-4 7-40 0,0 0-49 15,6-5-27-15,-6 5-60 0,0 0-57 0,0 0-92 16,0 0-131-16,0 0-186 0,0 0-650 0,0 0-1137 16,0 0 502-16</inkml:trace>
  <inkml:trace contextRef="#ctx0" brushRef="#br0" timeOffset="6296.35">9661 1587 20 0,'-7'-7'456'0,"0"0"-7"0,2 1-24 16,1 4-37-16,2-1-34 0,-1 1-13 0,3 2 12 16,0 0 3-16,0 0-3 0,14 11-13 15,-5-2-28-15,5 3-24 0,0 4-19 0,4 6-29 16,1 0-23-16,-2 3-22 0,2-3-16 0,-1 1-16 16,1 1-16-16,1 0-16 0,0-1-14 0,-1-3-13 0,3-3-4 15,-1 1-11-15,5-3-3 0,-2-2-9 0,7-4-10 16,1-3-13-16,1 2 1 0,3-7-3 0,2-2-12 15,16-4 6-15,-2-1-11 0,-1-5-1 16,-1-1-1-16,1-4-6 0,2 0-5 0,-5-6-2 16,3-2 2-16,3 1 9 0,-1-1 4 0,0 3-8 15,-1 1-4-15,-16 10 1 0,18-3-1 0,-18 4-6 16,-2 4-2-16,2 3 3 0,-1 2-5 0,-3 1 1 0,-2 1 2 16,1 2-8-16,-3 3 2 0,0 2 6 15,-1-1-5-15,-7 0-3 0,6 5 3 0,-2-3-4 16,-2-1 0-16,2 2 4 0,3-1 0 0,-1 1 13 15,-1-6 7-15,2-2 11 0,1 1 3 0,2-2 1 16,3-1 4-16,0-1 7 0,3-4-10 0,3-1-2 16,10-1 4-16,3-6-9 0,2-1-5 0,-4 1 1 15,6-4 1-15,4-2-4 0,3-2-3 0,22-7-3 16,-22 6-1-16,1 5 2 0,-1 4 3 0,3-1-11 16,-6 6-20-16,1 3 0 0,0 5 0 0,-4 4 0 0,-2 6 0 15,-6 3 0-15,-12-3 0 0,-4 3 0 16,5 1 0-16,-5 1 0 0,3 1 0 0,-5-2 0 15,-2-1 0-15,2 1 0 0,-6-2 0 0,1 2 0 16,-3-4 0-16,-4-2 0 0,8 0 0 0,-9-5 0 16,10 2 0-16,-1-4 0 0,-5 0 0 0,7-4 0 15,3 2 0-15,0-3 0 0,1-2 0 0,4-3 0 16,16-2 0-16,-5-3 0 0,2 1 0 0,4 1 0 16,1-4 0-16,-2-3 0 0,1 2 0 0,6 1 0 15,-2 2 0-15,-1 1 0 0,2 5 0 0,-4 2 0 16,-1 3 0-16,-1 1 0 0,-2 5 0 0,-11-1 0 15,15 2 0-15,-4 2 0 0,-13 0 0 0,2 3 0 16,11-1 0-16,-14 2 0 0,13-4 0 0,1 4 0 16,0-3 0-16,-15-1 0 0,2-3 0 0,2-1 0 15,-2 0 0-15,2 1 0 0,-3-2 0 0,3-2 0 16,-1-1 0-16,0 1 0 0,0 1 0 0,16-2 0 16,-15-3 0-16,13 1 0 0,6-2 0 0,-6 0 0 15,0 0 0-15,0 2 0 0,4-4 0 0,2 1 0 16,0 1 0-16,2 1 0 0,-5 1 0 0,1 2 0 15,0 1 0-15,2 0 0 0,-3 2 0 0,-2 4 0 16,1 2 0-16,-3 1 0 0,-11-1 0 0,9 6 0 16,-2 3 0-16,-1 2 0 0,-12-4 0 0,1 0 0 15,7 8 0-15,-9-4 0 0,-1-1 0 0,2-1 0 16,-1 1 0-16,12 4 0 0,-14-5 0 0,1-2 0 16,0 0 0-16,3-2 0 0,-3-2 0 0,3-1 0 15,17-2 0-15,-2 2 0 0,-1-7 0 0,3-5 0 16,-14-1 0-16,13-3 0 0,2-3 0 0,3-7 0 15,3-2 0-15,1-4 0 0,21-9 0 0,-23 7 0 16,-1 0 0-16,-3 1 0 0,-2 2 0 0,-3 0 0 16,-1 1 0-16,-14 9 0 0,3 3 0 0,0 3 0 15,-4 1 0-15,-2 4 0 0,-1 2 0 0,-2 5 0 16,-8-1 0-16,-1-1 0 0,3 3 0 0,0 2 0 16,3 1 0-16,-2 1 0 0,-5-2 0 0,6 3 0 15,4-3 0-15,-2-2 0 0,4-2 0 0,3-1 0 16,-1 0 0-16,4-4 0 0,4 0 0 0,10-2 0 15,-12-1 0-15,14-4 0 0,-14-1 0 0,-1 0 0 16,14-2 0-16,-16 1 0 0,1-2 0 0,-1 1 0 16,-4-3 0-16,-4 7 0 0,-7-1 0 15,-1-2 0-15,-9 6 0 0,1 0 0 0,-1-1 0 16,-5 0 0-16,0 1 0 0,0 1 0 0,-6 1 0 0,0 0 0 16,13 0 0-16,-13 0 0 0,0 0 0 0,0 0 0 15,0 0-1366-15,0 0-1478 0,0 0 654 0</inkml:trace>
  <inkml:trace contextRef="#ctx0" brushRef="#br0" timeOffset="30779.87">7416 3392 187 0,'0'-12'519'0,"-2"1"14"0,1 2-7 16,4-1-9-16,-2 2-18 0,-2 1-22 0,2 2-34 15,-1-1-31-15,-1 2-43 0,1 4-31 0,0 0-21 16,0 0 3-16,4 13-9 0,-2 0-12 0,1 7-14 16,-2 9-18-16,0 1-13 0,-1 2-18 0,-4 4-21 15,2 12-23-15,-3-2-16 0,3-12-18 0,-1 1-10 16,0 2-20-16,1-3-63 0,0-3-65 0,1-1 0 16,-4-5 0-16,8-8 0 0,-2-2 0 0,0-7 0 15,-1 1 0-15,3-6 0 0,-5-3-103 0,2 0-65 0,0 0-46 16,7-20-22-16,-5 2-31 0,1-9-30 15,-2 0-8-15,3-7-6 0,-2-2 3 0,4-12 5 16,-6-2 17-16,5-1 23 0,0-3 25 0,2-1 39 16,-1 3 46-16,-1 16 30 0,-3 3 47 0,3 1 53 15,2 6 44-15,-5 4 36 0,-1 4 60 0,3 2 32 0,0 4 22 16,-1 2 15-16,-1-1 9 0,1 1-2 0,1 2-3 16,3 1-4-16,0 1-14 0,0 2-6 0,2 1-11 15,5 1-6-15,3 0-5 0,1 5-20 16,1 0-12-16,-1 3-9 0,4 0-11 0,4 5-10 15,-2 2-10-15,-1 5 6 0,-3 0-23 0,-2 1-1 0,-3 3-7 16,-2-1-10-16,-4-2-4 0,-8 0-7 16,-7 7-3-16,-3-2-5 0,0 1-1 0,-9-2 0 15,0-1-2-15,0-3 2 0,0-1 8 0,-3-1 13 16,3-6 17-16,5-3 21 0,-2 0 19 0,1-1 23 16,2 0 15-16,2-5-73 0,5 0-60 0,-3 0 0 0,3-2 0 15,5 0 0-15,0 0 0 0,-4-7 0 16,4 7 0-16,9-9 0 0,0 3 0 0,0 0 0 15,9 0 0-15,1-1 0 0,-2 1 0 0,4 2 0 16,7-1 0-16,-7 5 0 0,7 2 0 0,0 2 0 16,2 5 0-16,-2 1 0 0,-4 3 0 0,1 3 0 15,-3 2 0-15,-1 5 0 0,-3 0 0 0,-3 2 0 16,-6 2 0-16,-2 2 0 0,-4-2 0 0,-6 3 0 16,-3 0 0-16,-4-2 0 0,-3-2-11 0,-5-4-88 15,-1 1 10-15,-1-5 10 0,-3-3 10 0,0-2 7 16,2-5 23-16,1-2 13 0,-2-2 13 0,4-4 10 0,-1-3 14 15,1-2 5-15,0-4 7 0,3-1 4 16,5-5 3-16,1 0-3 0,5 0 2 0,0 5 5 0,4-4-5 16,1 1 6-16,3-2-15 0,1 3-6 15,3 2-3-15,5-2 6 0,-2 7-9 0,5-1-3 16,1 3-5-16,1 1-1 0,-1 6 3 0,2 2 4 0,-1 2-2 16,1 3-1-16,-6 0-8 0,4 3-6 0,-5 2-6 15,1-2-8-15,-1 2-2 0,-5-3 1 16,6 2-2-16,-5-4 7 0,-1-2-3 0,4 0 5 15,-5-1-1-15,3-3 8 0,1-2 4 0,3-1-3 16,-3-3-4-16,4-2 7 0,-1-2-5 0,4-4 6 16,-2-2-1-16,1-4 8 0,3-5-3 0,0-4-1 0,-3 0 5 15,2 1-6-15,-4 3 3 0,-2 3 11 16,-5 1 12-16,2 3 8 0,-2 0 14 0,-4 5 15 0,1-1 9 16,0 5 2-16,-2-2-12 0,0 3-10 15,-2 3 0-15,0 0-36 0,0 0-11 0,0 0 0 16,0 16 0-16,0-2 0 0,4 5 0 0,-4-2 0 0,4 1 0 15,-2 0 0-15,7 0 0 0,-4 0 0 16,3-2 0-16,1 0 0 0,1-4 0 0,3 2 0 0,2-6 0 16,1-4 0-16,-2 0 0 0,2-4 0 15,2-4-186-15,-2-4-85 0,1-3-76 0,-2-2-74 16,-2-2-83-16,3-12-110 0,-5 2-361 0,-2-4-1056 0,0-3 467 16</inkml:trace>
  <inkml:trace contextRef="#ctx0" brushRef="#br0" timeOffset="30914.58">8493 3369 4982 0,'-6'-10'425'0,"-3"-1"-124"0,0 4 66 0,0-3 55 16,-8 2-28-16,11 0-46 0,1 3-55 0,1 2-60 15,0-1-47-15,0 1-38 0,4 3-56 0,0 0-92 0,0 0 0 16,0 0-30-16,8 12-237 0,-3-8-174 16,4 5-209-16,-1-2-485 0,2 2-1227 0,-2-1 543 15</inkml:trace>
  <inkml:trace contextRef="#ctx0" brushRef="#br0" timeOffset="31546.43">8893 3740 4929 0,'12'-16'296'0,"-6"1"-57"15,2-2-39-15,-2-2 38 0,2-6-24 0,-2 7-25 16,1-9-15-16,1 2-5 0,0 1-18 0,-3-1-10 15,-1 6-6-15,-3 2-13 0,1 5-4 0,-4 0-9 16,0 5-14-16,-2 2-11 0,-2 3-14 0,-10 2-8 16,-3 5-8-16,-6 8 2 0,-6 3-8 0,0 5-8 15,-10 11-6-15,3-1-2 0,12-4-4 0,2-3-1 16,1 1-2-16,8 3-6 0,1-6-8 0,6-4 0 16,8 2-2-16,0-4 9 0,5-5-8 0,4-1 5 15,5-3-6-15,4-2 1 0,2-6-10 0,2-3 0 16,5-4 0-16,0-3 0 0,-4-2 0 0,1-3 0 15,-1-2 0-15,-9 3 0 0,3 1 0 0,-7-3 0 16,2-1 0-16,-4 3 0 0,1 2 0 0,-2 0 0 16,-3 4 0-16,2 1 0 0,-2 2 0 0,-3 0 0 15,2 3 0-15,-3 3 0 0,0 0 0 0,0 0 0 16,5 13 0-16,-5-1 0 0,0 5 0 0,4 9 0 16,0 6 0-16,-2 0 0 0,1 3 0 0,-2 14 0 15,4 2 0-15,-3-4 0 0,0 4 0 0,-2 1 0 16,0 1 0-16,-3-2 0 0,2 3 0 0,0-4 0 15,-4 0 0-15,1-3 0 0,1 2 0 0,-3-4 0 16,2 1 0-16,-2-13 0 0,-6 14 0 0,2-14 0 16,-4-6 0-16,4 0 0 0,-6-4 0 0,2-5 0 15,1-7 0-15,-1-1 0 0,4-6 0 0,-1-4 0 16,-2-3 0-16,-1-4 0 0,-1-5 0 0,-1-11 0 16,3-2 0-16,4-4 0 0,4-7 0 0,1-14 0 15,4-4 0-15,6 0 0 0,4 4 0 0,4-9 0 16,3 6 0-16,6 1 0 0,-2 7 0 0,6 5 0 15,-8 10 0-15,6 3 0 0,0 2 0 0,2 5 0 0,0 2 0 16,-2 2 0-16,2 5 0 0,-8 1 0 0,-1 4 0 16,0 0 0-16,-5 4 0 0,-3 1 0 15,2-1 0-15,-1 2 0 0,-6 0 0 0,-5 0 0 16,7 1 0-16,-7-1 0 0,1 4 0 0,-1-4 0 0,0 0-254 16,0 0-303-16,-9 5-112 0,9-5-450 0,-9 1-1211 15,9-1 535-15</inkml:trace>
  <inkml:trace contextRef="#ctx0" brushRef="#br0" timeOffset="33162.74">9831 3414 129 0,'8'-18'524'0,"-1"1"8"15,-1 2 2-15,-3 3-4 0,0 3-7 16,0 3-32-16,-1 0-40 0,1 2-49 0,-2 3-27 0,-1 1-9 15,5 11-7-15,-5 7-16 0,0 8-20 16,-4 5-17-16,2 3-19 0,-2 0-24 0,-1 0-18 16,5 15-18-16,-3-13-25 0,-1-1-21 0,2 12-11 0,0-11-21 15,1-2-14-15,1-5-13 0,0-3-100 16,0-7-22-16,0-3 0 0,-1-4 0 0,1-2 0 0,0-5 0 16,1 1 0-16,-1-6 0 0,0 0 0 15,0 0 0-15,-2-25 0 0,0 6 0 0,0-12 0 16,1 0 0-16,2-4 0 0,1-17 0 0,2-2 0 0,1-6 0 15,7-27 0-15,-3 3 0 0,1 25 0 0,4 3 0 16,0 0 0-16,0 6 0 0,8 5 0 0,-9 19 0 16,2 2 0-16,-1 2 0 0,0 9 0 15,3 6 0-15,-3 2 0 0,5 6 0 0,1 5 0 16,3 10 0-16,-2 2 0 0,2 3 0 0,-4 5 0 0,-1 1 0 16,-3 3 0-16,-2 0 0 0,-3 1 0 0,-3 3 0 15,-3 0 0-15,-7-3 0 0,-2 0 0 16,-8-2 0-16,-1 0 0 0,4-5 0 0,-16 0 0 15,3-4 0-15,-1-1 0 0,-5-3 0 0,1-3 0 0,-1-1 0 16,0-3 0-16,2-3 0 0,9-4 0 0,0 0 0 16,6-1 0-16,1-1 0 0,2 0 0 0,2 0 0 15,4 2 0-15,3-2 0 0,-8 1 0 0,8-1 0 16,0 0 0-16,0 0 0 0,12 7 0 0,-3 0 0 16,1 0 0-16,0 0 0 0,4 5 0 0,2 1 0 15,4 4 0-15,-2 3 0 0,3 0 0 0,-1 4 0 16,-1-4 0-16,0-2 0 0,-5-4 0 0,8 3 0 15,-2-2 0-15,-1-5 0 0,6 3 0 0,-6-8 0 16,2 1 0-16,2-4 0 0,-3-2 0 0,-1-3 0 16,8-4 0-16,0-4 0 0,-3-2 0 0,-1-9 0 15,-5-2 0-15,0-4 0 0,-1-3 0 0,-1-1 0 16,-4 2 0-16,-1 1 0 0,-2 5 0 0,-5 6 0 16,4 3 0-16,-3-1 0 0,-4 5 0 0,0 4 0 15,1 2 0-15,-1 0 0 0,-1 5 0 0,0 0 0 16,0 0 0-16,-5 17 0 0,2-5 0 0,1 4 0 15,2 2 0-15,2 3 0 0,3 3 0 0,3 0 0 16,2 3 0-16,4-1 0 0,2 0 0 0,4-5 0 16,3 3 0-16,3-6 0 0,3-2 0 0,6-4 0 15,3-2 0-15,-2-1 0 0,2-6 0 16,17 0 0-16,-4-4 0 0,-11-3 0 0,8-6 0 0,-11 1 0 16,12-12 0-16,-13 4 0 0,-3-3 0 0,9-10 0 15,-14 7 0-15,0-2 0 0,-6 2 0 0,-3 3 0 16,-7 4 0-16,-3 2 0 0,-4 4 0 0,-4 0 0 15,-2 2 0-15,-3 5 0 0,-5 2 0 16,-4 2 0-16,-3 1 0 0,-9 9 0 0,-2 2 0 0,1 3 0 16,-1 2 0-16,-3 1 0 0,5 1 0 0,2 2 0 15,1 2 0-15,3-3 0 0,6 1 0 0,3-5 0 16,2-1 0-16,7-5 0 0,1 2 0 0,3-4 0 16,3-2 0-16,2-2 0 0,3-1 0 0,2-2 0 15,2-3 0-15,1 0 0 0,3-6 0 0,-1-2 0 16,-3-2 0-16,1-2 0 0,-1-1 0 0,2-8 0 15,-6 5 0-15,-1 0 0 0,-2 5 0 0,-3 0 0 16,-1 4 0-16,-1 0 0 0,0 3 0 0,-2 0 0 16,1 2 0-16,-2 3 0 0,0 0 0 0,0 0 0 15,-2 14 0-15,2-6 0 0,4 3 0 0,-3 2 0 16,8 3 0-16,-1 2 0 0,1-1 0 0,5-3 0 16,0-1 0-16,9 5 0 0,1-3 0 0,-1-2 0 15,4-5 0-15,0 0 0 0,1-3 0 0,0-3 0 16,-5-3 0-16,4-2 0 0,0-5 0 0,1 1 0 15,-1-6 0-15,0 1 0 0,-6-3 0 0,6-4 0 16,-5-7 0-16,1 0 0 0,6-12 0 0,0-3 0 16,-4-4 0-16,1-1 0 0,-3-9 0 0,6-24 0 15,-11 26 0-15,-4-4 0 0,-1 0 0 0,-11 7 0 16,5 15 0-16,-7 3 0 0,-3 2 0 0,-2 13 0 16,-4 3 0-16,-4 7 0 0,0 6 0 0,-7 8 0 15,-8 8 0-15,-1 9 0 0,-5 13 0 0,1 10 0 16,5 1 0-16,6 3 0 0,8 0 0 0,0 1 0 15,13-2 0-15,2 1 0 0,9-1 0 0,6-2 0 16,0-3 0-16,11-2 0 0,0-5 0 0,-4-10 0 16,3-4 0-16,4-1 0 0,-2-7 0 0,3-1 0 15,0-5 0-15,-2-3 0 0,-1-4 0 0,-7-3 0 16,-3-5 0-16,-2-1-167 0,-6 0-456 0,-1-2-611 16,0-2-1337-16,-5 2 593 0</inkml:trace>
  <inkml:trace contextRef="#ctx0" brushRef="#br0" timeOffset="33848.61">12677 3377 4422 0,'1'-34'340'15,"-1"5"-105"-15,0 10 9 0,0 1 80 0,0 1 41 16,0 1-10-16,2 4-29 0,-2 6-52 0,0 0-45 16,2 2-28-16,-2 4-1 0,0 0 7 0,0 0 8 15,2 27 1-15,-4 0-178 0,2 2-38 0,-2 5 0 16,-3 12 0-16,1 0 0 0,1-11 0 0,1 11 0 16,-1 0 0-16,2-11 0 0,1 1 0 0,0 0 0 15,-1 0 0-15,5-4 0 0,-2-4 0 0,7-3 0 16,-1-6 0-16,-3-4 0 0,1-4 0 0,1-5 0 15,0-2 0-15,2-3 0 0,0-3 0 0,1-7 0 16,3-3 0-16,-4-5 0 0,5-10 0 0,-2-4 0 16,-2-3 0-16,-1-1 0 0,-2 4 0 0,-1 1 0 15,-1 6 0-15,-1 6 0 0,-2 7 0 0,1 1 0 16,-1-1 0-16,1 5 0 0,-2 5 0 0,-1 1 0 0,0 0 0 16,15 15 0-16,-4-1 0 0,1 8 0 15,1 3 0-15,1 2 0 0,2 0 0 0,1 1 0 16,3 1 0-16,0-1 0 0,3-6 0 0,3 3 0 15,-2-3 0-15,-1-2 0 0,-1-2 0 0,-6-5 0 16,0-8 0-16,-4 2 0 0,-3-3 0 0,0 0 0 0,-1-5 0 16,-2-3 0-16,2-5 0 0,-3 0 0 15,-1-10 0-15,-3-1 0 0,-1-8 0 0,0-6 0 16,-4-1 0-16,1-18 0 0,-3 2 0 0,1-5 0 16,-4-1 0-16,3 8 0 0,0 2 0 0,-1 15 0 0,2 3 0 15,0 5 0-15,1 7 0 0,2 6 0 16,2 2 0-16,-3 2 0 0,2 4 0 0,1 3 0 15,0 0 0-15,-4 16 0 0,1 3 0 0,-1 5 0 16,2 3 0-16,6 6-332 0,2-2-979 0,3-1-1418 16,5 0 627-16</inkml:trace>
  <inkml:trace contextRef="#ctx0" brushRef="#br0" timeOffset="34862.51">13835 3733 5164 0,'0'-30'303'0,"-5"0"-91"0,0-1 84 0,-3-1 81 16,-4 1 1-16,5 0-38 0,-3 4-45 16,-2 1-34-16,6 9-32 0,1 5-7 0,0 2-108 15,0 1-114-15,-2 4 0 0,2 4 0 0,-3 3 0 16,-3 6 0-16,-4 4 0 0,-7 7 0 0,4 4 0 0,-1 2 0 16,1 1 0-16,0 1 0 0,5 0 0 0,-1 1 0 15,5 2 0-15,5 0 0 0,6-3 0 0,0-1 0 16,3-8 0-16,3-1 0 0,6-5 0 15,-4-3 0-15,4-3 0 0,4-1 0 0,-4-6 0 16,2 0 0-16,0-6 0 0,-2-2 0 0,0-5 0 0,-2-1 0 16,2-7 0-16,-3-2 0 0,-5 5 0 0,-3-1 0 15,3 2 0-15,-4 0 0 0,-1 2 0 0,2 5 0 16,1-2 0-16,-2 4 0 0,0 1 0 0,-1 2 0 16,0 0 0-16,2 2 0 0,3 0 0 0,1 4 0 15,5 1 0-15,5 4 0 0,2 1 0 0,5 4 0 16,1 3 0-16,-1 4 0 0,-1-1 0 0,1 2 0 15,-2 2 0-15,0 3 0 0,-5 2 0 0,0 0 0 16,-3 0 0-16,-2-1 0 0,-6-5 0 0,-2-1 0 16,2 3 0-16,-6-3 0 0,-2-2 0 0,-3-3 0 15,-3-3 0-15,4-1 0 0,-4-2 0 16,2-3 0-16,-3-3 0 0,1-1 0 0,2-5 0 0,-4-1 0 16,6-4 0-16,-2-7 0 0,3-12 0 0,3-1 0 15,5-6 0-15,7-9 0 0,0 0 0 0,10-5 0 16,0 7 0-16,6-5 0 0,2 2 0 0,4 0 0 15,-2 2 0-15,0 2 0 0,6 0 0 0,-16 14 0 16,14-7 0-16,-14 11 0 0,0 1 0 0,-2 3 0 16,-8 4 0-16,0 1 0 0,1 3 0 0,-7 2 0 15,-1 4 0-15,0 1 0 0,0 2 0 0,-1 0 0 16,-4 3 0-16,0 0 0 0,-4 13 0 0,-2 3 0 16,-6 5 0-16,2 8 0 0,-5 1 0 0,3 3 0 15,1 2 0-15,-4 10 0 0,3-10 0 0,-7 11 0 16,5-1 0-16,6-10 0 0,2 13 0 0,6-12 0 15,4 11 0-15,2-14 0 0,8 12 0 0,3-14 0 16,-1-1 0-16,6-2 0 0,1-2 0 0,5-4 0 16,4-3 0-16,3-2 0 0,3-5 0 0,12-3 0 15,-11-4 0-15,1-4 0 0,1-2 0 0,-4-6 0 16,3-2 0-16,-5-2 0 0,-1-5 0 0,0-2 0 16,-6 2 0-16,-1-3 0 0,-4-1 0 0,-2-2 0 15,-2 1 0-15,-6-1 0 0,-3 4 0 0,-4 1 0 16,-3-1 0-16,-1 3 0 0,-4-2 0 0,-2 0 0 15,-3 6 0-15,-1 2 0 0,-1 1 0 0,-3 2 0 16,-2 2 0-16,-3 2 0 0,-4 4 0 0,-1 2 0 16,-5 5 0-16,3 1 0 0,-2 5 0 0,5 1 0 15,0 2 0-15,7-4 0 0,4 1 0 0,-3 0 0 16,4 1 0-16,5-2 0 0,0-3 0 0,4 0 0 16,3-1 0-16,1-1 0 0,2-2 0 0,3-2 0 0,1-3 0 15,2-1 0-15,-1-3 0 0,3-2 0 16,3-4 0-16,2-4 0 0,2-6 0 0,-3-4 0 15,3-4 0-15,-5-3 0 0,3-4 0 0,0-11 0 16,0-5 0-16,-4 0 0 0,0-2 0 0,-4 3 0 0,-6 13 0 16,-1-1 0-16,-4 5 0 0,2 8 0 15,-3 7 0-15,0 2 0 0,0 8 0 0,1 3 0 16,-3 0 0-16,3 3 0 0,-11 17 0 0,2 1 0 16,1 10 0-16,0 3 0 0,-1 7 0 0,3 7 0 0,2 0 0 15,4 1 0-15,4-12 0 0,2 11 0 16,3-10 0-16,0 1 0 0,12 11 0 0,-6-15 0 15,2-1 0-15,1-4 0 0,1 0 0 0,5-4 0 16,-1-2 0-16,5-9 0 0,-9-1 0 0,9-6 0 16,-10-3-186-16,1-4-1149 0,10-5-1445 0,-3-4 640 0</inkml:trace>
  <inkml:trace contextRef="#ctx0" brushRef="#br0" timeOffset="37248.48">16585 3828 4648 0,'-2'-34'267'15,"-6"-1"-118"-15,3-10 53 0,0 12 91 0,0 4 18 16,1 0-17-16,3 2-16 0,-2 2-9 0,3 8-14 15,-1 5 2-15,2 1-19 0,2 5-32 0,-3 1-29 16,2 5-7-16,-2 0-2 0,12 11-159 16,-3 6-9-16,1 9 0 0,0 2 0 0,1 6 0 0,-3-1 0 15,0 13 0-15,-2 1 0 0,2-11 0 0,-4 11 0 16,2-12 0-16,-2-2 0 0,-4-2 0 0,5-2 0 16,-2-3 0-16,-2-8 0 0,0-1 0 0,-1-5 0 15,0-2 0-15,3-4 0 0,-2-1 0 0,-1-4 0 16,0-1 0-16,0 0 0 0,14-17 0 0,-9 0 0 15,6-7 0-15,0-4 0 0,-2-4 0 0,5 2 0 16,-4-1 0-16,1 2 0 0,0 1 0 0,-1 6 0 16,-3 5 0-16,-2 2 0 0,0 6 0 0,-2 3 0 15,-1 1 0-15,2 2 0 0,0 3 0 0,-4 0 0 16,6 7 0-16,-2-1 0 0,2 2 0 0,-2 2 0 16,6 4 0-16,-5 0 0 0,3 2 0 0,5 6 0 15,1-8 0-15,-4 3 0 0,8 1 0 0,3 0 0 16,-1-1 0-16,-2-7 0 0,0 0 0 0,7 1 0 15,2-1 0-15,-1-3 0 0,3-1 0 0,-2-4 0 16,-8 1 0-16,11-6 0 0,-2-3 0 0,0-1 0 16,0-5 0-16,-3-2 0 0,-3-4 0 0,0-3 0 15,-3 0 0-15,-5-1 0 0,0-4 0 0,-5-2 0 16,0 2 0-16,-5 1 0 0,-4 5 0 0,-3 4 0 16,-2 0 0-16,0 4 0 0,-4 3 0 0,-1 1 0 15,-3 3 0-15,-5 4 0 0,6 3 0 0,-9 4 0 16,3 4 0-16,-4 7 0 0,3 2 0 0,6 4 0 15,2 2 0-15,3-1 0 0,6 3 0 0,2 1 0 16,7 0 0-16,5-6 0 0,7 2 0 0,2-3 0 16,5-3 0-16,5-1 0 0,5-5 0 0,0-1 0 15,4-8 0-15,-1-2 0 0,-1-4 0 0,-1-4 0 0,4-2 0 16,-5-5 0-16,-4-7 0 0,14-10 0 0,0-2 0 16,-10-7 0-16,-2-9 0 0,-6-3 0 15,-2-3 0-15,5-23 0 0,-7-1 0 0,-11 22 0 16,-1-25 0-16,-8 27 0 0,-3 3 0 0,-2 7 0 15,-4 13 0-15,-2 2 0 0,0 6 0 0,-3 10 0 0,1 5 0 16,1 7 0-16,-6 3 0 0,-1 10 0 0,-9 7 0 16,2 6 0-16,-5 19 0 0,8 1 0 15,-2 6 0-15,10 3 0 0,-1-1 0 0,8 1 0 16,1 0 0-16,3 4 0 0,6-3 0 0,-1 1 0 0,8-3 0 16,6-5 0-16,4-1 0 0,3-5 0 0,-4-13 0 15,-2-1 0-15,2-6 0 0,-2 0 0 16,-3-9 0-16,3-3 0 0,-2-4 0 0,-3 0 0 15,3-7 0-15,0-2 0 0,-4-3 0 0,1-6 0 16,1-1 0-16,3-11 0 0,-1-1 0 0,1-6 0 0,-2 2 0 16,-2-3 0-16,2 3 0 0,-5 3 0 0,-4 8 0 15,1 5 0-15,-4 2 0 0,0 2 0 0,-1 3 0 16,0 1 0-16,0 5 0 0,-4 1 0 16,0 0 0-16,0 0 0 0,4 19 0 0,-3-4 0 0,4 1 0 15,-4 1 0-15,2 1 0 0,-2 0 0 0,3 0 0 16,-3-1 0-16,7-2 0 0,-3 1 0 0,6 0 0 15,-3-7 0-15,4 2 0 0,-1-4 0 16,1-1 0-16,2-2 0 0,2-2 0 0,2-3 0 0,0 0 0 16,1-5 0-16,-1-3 0 0,0-3 0 0,1 1 0 15,3-7 0-15,0-2 0 0,-3 0 0 0,-2-1 0 16,-5 6 0-16,-2 0 0 0,0 2 0 16,-2 3 0-16,-5 1 0 0,-1 4 0 0,2 1 0 0,-2-1 0 15,-2 5 0-15,0 0 0 0,0 0 0 0,-6 13 0 16,5-5 0-16,-1 4 0 0,0 4 0 0,-3 1 0 15,7 1 0-15,-4 0 0 0,2-3 0 0,5 2 0 16,-1-3 0-16,3 2 0 0,-1-4 0 0,0-3 0 16,5 1 0-16,0-3 0 0,3 1 0 0,4-4 0 15,-5-1 0-15,2-3 0 0,-2-1 0 0,-2-3 0 16,7-2 0-16,-2-2 0 0,-2-2 0 0,2-4 0 16,2-4 0-16,3-3 0 0,-1-3 0 0,-1-2 0 15,3-1 0-15,1 4 0 0,-5 3 0 0,1 0 0 16,-6 5 0-16,0 5 0 0,-6 1 0 0,1 3 0 15,-2 1 0-15,-1 3 0 0,1-2 0 0,-1 4 0 16,-5 0 0-16,10 6 0 0,-4-1 0 0,-3 4 0 16,5 7 0-16,-6-5 0 0,5 7 0 0,-1-2 0 15,4 2 0-15,-5-1 0 0,4-1 0 0,1 0 0 16,2-1 0-16,-2 1 0 0,4-1 0 0,-5-7 0 16,4 4 0-16,0-5 0 0,-3-2 0 0,3-1 0 15,-1-3 0-15,0-1 0 0,-1-1 0 0,1-4 0 16,-3 0 0-16,1-2 0 0,-1-3 0 0,-4-5 0 15,0 2 0-15,-2-4 0 0,-3-1 0 0,-3-3 0 16,-2-3 0-16,-4 0 0 0,0 6 0 0,-3 1 0 16,-1-6 0-16,0 8 0 0,1 0 0 0,1 4 0 15,2 1 0-15,0 0 0 0,0 1 0 0,5 2 0 16,-2 0 0-16,2 3 0 0,4-2 0 0,0 0 0 16,8 1 0-16,-3 1 0 0,4-2 0 0,2 3 0 15,2-2 0-15,6-1 0 0,-1 1 0 0,3 3 0 16,-3-2 0-16,1 3 0 0,0 2 0 0,0 2 0 0,0 0 0 15,-1 3 0-15,0 0 0 0,0 4 0 0,0 2 0 16,5 7 0-16,-3 0 0 0,1 4 0 0,0 1 0 16,-3 5 0-16,0-2 0 0,-5-1 0 15,0 2 0-15,-7-4 0 0,2-5 0 0,1-2 0 16,-4 1 0-16,-4-6 0 0,2 1 0 0,-2-5 0 16,-2-1 0-16,-2-1 0 0,0-1 0 0,-4-3 0 0,2-3 0 15,5 1 0-15,-12-6 0 0,6-1 0 16,-7-4 0-16,8 2 0 0,0-5 0 0,-2-1 0 0,7-5 0 15,4-6 0-15,9-2 0 0,4 1 0 0,6-2 0 16,10-11 0-16,3-1 0 0,2 1 0 0,8-1 0 16,19-20 0-16,-25 18 0 0,2-1 0 0,18-20 0 15,-24 22 0-15,2 5 0 0,-6 0 0 16,-13 12 0-16,-2 2 0 0,-5 6 0 0,-4 2 0 0,-1 2 0 16,-5 4 0-16,2-2 0 0,-4 4 0 0,-4 4 0 15,0-1 0-15,-1 4 0 0,-5 5 0 0,0 1 0 16,-3 7 0-16,3 3 0 0,-3 8 0 0,-3 4 0 15,4 5 0-15,1-1 0 0,-1 2 0 0,3 11 0 16,0 2 0-16,8 1 0 0,-3-2 0 0,8 0 0 16,-3-12 0-16,4 0 0 0,-1 14 0 0,1-15 0 15,2 1 0-15,-1-3 0 0,2-6 0 0,-3 3 0 16,1-4 0-16,-2-7 0 0,1 0 0 16,-3-8 0-16,0 1 0 0,-1-4 0 0,1 0 0 0,0-1 0 15,-2-5 0-15,4 0 0 0,-4 0 0 0,2-10 0 16,0 0 0-16,2-6 0 0,1-3 0 0,2-12 0 15,6 3 0-15,-1-2 0 0,2-1 0 0,0 1 0 16,2 2 0-16,-3 0 0 0,0 4 0 0,-3 2 0 16,-1 4 0-16,-4 2 0 0,3 0 0 0,-3 0 0 15,-4 5 0-15,2-2 0 0,-3 3 0 0,-3 1 0 16,3 0 0-16,-5 1 0 0,4 4 0 0,-4 1 0 16,-3 2 0-16,8 1 0 0,-14 6 0 0,1 0 0 15,4 1 0-15,0 6 0 0,-1 2 0 0,2 0 0 16,5 1 0-16,0 3 0 0,4 0 0 0,4-1 0 15,7 7 0-15,1-4 0 0,6 1 0 0,1-4 0 16,7 2 0-16,0-4 0 0,0 2 0 0,1-8 0 0,5-1 0 16,-1-2 0-16,0-3 0 0,0-4 0 15,-4-5 0-15,3-2 0 0,-1-3 0 0,0-3 0 16,-1-2 0-16,2-6 0 0,-2-3 0 0,0 2 0 16,-3-4 0-16,0-2 0 0,-6 1 0 0,-2-1 0 15,-2 1 0-15,-5 0 0 0,-7 2 0 0,2 1 0 16,-8 4 0-16,-3 2 0 0,-2 0 0 0,-2 2 0 15,-5 4 0-15,1 3 0 0,2 2 0 0,-6 3 0 16,3 2 0-16,-4 5 0 0,1 1 0 0,1 5 0 16,1 0 0-16,2 4 0 0,4 1 0 0,4 3 0 0,0 0 0 15,5 2 0-15,7 6 0 0,5-1 0 16,3 1 0-16,5-3 0 0,3 1 0 0,2 0 0 16,-3-3 0-16,4 0 0 0,-4-2 0 0,3-1 0 15,-10-4 0-15,-1 1 0 0,0-3 0 0,-4 3 0 0,-2-2 0 16,-3-2 0-16,-2-1 0 0,-6 0 0 0,2 2 0 15,-7-1 0-15,-2-2 0 0,-8 2 0 16,0-2 0-16,-9 1 0 0,1 2 0 0,-5-4 0 0,-1-3 0 16,-4 3-406-16,-14-5-892 0,-2-1-1406 15,-2-3 622-15</inkml:trace>
  <inkml:trace contextRef="#ctx0" brushRef="#br0" timeOffset="37598.91">18317 3367 279 0,'-4'-3'674'0,"-1"0"12"0,4-1 9 0,1 0-18 15,4 0-36-15,1-1-47 0,5-4-45 0,7 1-54 16,1 1-42-16,7-1-49 0,-3-1-37 0,7 3-38 16,1 0-32-16,2-1-31 0,3 1-25 0,1 1-25 15,0 1-21-15,0 1-62 0,-3 0-133 0,-1 1 0 16,2 0 0-16,-7-1 0 0,-5 1 0 0,6-2 0 16,-9 1 0-16,-6 1 0 0,-1 1 0 0,-1-2 0 15,-6 1 0-15,2 0 0 0,-2-3 0 0,1 3 0 16,-2-2 0-16,-3 3 0 0,-1-4 0 0,0 5 0 15,0-8 0-15,0 8-282 0,-6-4-456 0,1 2-458 16,-3-2-1295-16,8 4 574 0</inkml:trace>
  <inkml:trace contextRef="#ctx0" brushRef="#br0" timeOffset="39416.57">15663 4348 481 0,'-4'-7'473'0,"1"0"-21"15,0 6-23-15,-1 0-16 0,4 1-14 16,-14 6-8-16,5 5-11 0,-8 8-16 0,-2 5-15 16,2 5-29-16,-4 15 4 0,0 5-22 0,3 1-15 0,3 2-7 15,2 2-11-15,0 4-24 0,6-2-9 16,-1 2-1-16,5 0-22 0,6-4-9 0,5-2-13 15,6 1-13-15,4-1-14 0,7-4-10 0,3 0-20 16,-1-5-5-16,6-2-13 0,4-5-37 0,-1 0-79 0,-9-12 0 16,2-5 0-16,2-1 0 0,-7-2 0 0,2-3 0 15,-8-6 0-15,0-2 0 0,-5-2 0 16,0-4 0-16,-4-2-257 0,2-1-112 0,-7 1-103 0,2-7-127 16,-4 2-484-16,-2-4-1173 0,-3 1 520 15</inkml:trace>
  <inkml:trace contextRef="#ctx0" brushRef="#br0" timeOffset="40147.06">16175 5045 3888 0,'-5'-12'154'0,"1"0"-35"0,0-4-41 0,0-1 62 16,1 2 66-16,0-3 20 0,1 0 2 0,2 1-11 15,2-2-14-15,4 1-2 0,2 0-3 0,-1 1-4 16,3 1-3-16,1 3-6 0,2-1 3 0,-1 5-16 16,-1 2-7-16,-2 2-17 0,5 2-9 0,-2 3-11 15,3 2-10-15,-1 7-3 0,3 1-13 0,1 11-3 16,-2 3-12-16,-3 0-5 0,1 1-10 0,-2 2-6 16,-3-1-7-16,-1 2-36 0,0-1-23 0,-3-3 0 15,2 0 0-15,-5-5 0 0,2 1 0 0,1-5 0 16,-4-3 0-16,3-2 0 0,-4-2 0 0,4-2 0 15,-4-1 0-15,1-2 0 0,2-1 0 0,-3-2 0 0,0 0 0 16,10-12 0-16,-5 1 0 0,3-4 0 0,-2 0 0 16,1-3 0-16,-2-2 0 0,0 4 0 15,1-1 0-15,-2 6 0 0,1 0 0 0,-2 3 0 16,-2 1 0-16,3 3 0 0,0 2 0 0,-4 2 0 0,11 3 0 16,-3 2 0-16,0 6 0 0,3 3 0 0,-2 0 0 15,0 3 0-15,0 0 0 0,6 5 0 16,-6-6 0-16,1 0 0 0,-1 0 0 0,0 0 0 15,-1-7 0-15,0 1 0 0,-1-2 0 0,-2-1 0 0,3-2 0 16,-3-2 0-16,4-2 0 0,-4-1 0 0,4-3 0 16,1-3 0-16,-2-3 0 0,1 0 0 0,5-2 0 15,-1-5 0-15,-2-1 0 0,3 2 0 16,2-7 0-16,-4 8 0 0,0-1 0 0,0 0 0 0,-5 6 0 16,2 0 0-16,-2 2 0 0,-1 3 0 0,4 0 0 15,-5 4 0-15,3 4 0 0,-2 2 0 0,3 2 0 16,-4 0 0-16,2 5 0 0,-1-1 0 0,3 4 0 15,-4 0 0-15,3 0 0 0,-3-1 0 0,1-2 0 16,2-3 0-16,1 4 0 0,-3-3 0 0,2-4 0 16,2 0 0-16,-1-3 0 0,2 0 0 0,1-2 0 15,0-3 0-15,6-4 0 0,-6 1 0 0,6-1 0 16,-4-5 0-16,4-1 0 0,4-6 0 0,-3-1 0 16,3 0 0-16,-4 0 0 0,2 0 0 0,-7 5 0 15,-3 5 0-15,-1-2 0 0,0 3 0 0,-1 3 0 16,-4-1 0-16,1 4 0 0,-5 1 0 0,6 4 0 15,-5 2 0-15,1 3 0 0,0 2 0 0,-2 5 0 16,0 0 0-16,2 1 0 0,0-3 0 0,-1-1 0 16,6 1 0-16,-1-2 0 0,1-2 0 0,3-2 0 15,0-4 0-15,5-2 0 0,-1-2-405 0,6-7-300 16,-4-1-476-16,0-4-1278 0,0-1 566 0</inkml:trace>
  <inkml:trace contextRef="#ctx0" brushRef="#br0" timeOffset="40263.65">17642 4644 4122 0,'2'-11'350'16,"-2"-1"-220"-16,-3 6-49 0,2 0 5 0,-1 4-10 16,2 2-4-16,-6 0-24 0,6 0-21 0,-7 9-53 15,5 5-116-15,1 0-169 0,5 5-442 0,2 0-814 16,4 5 360-16</inkml:trace>
  <inkml:trace contextRef="#ctx0" brushRef="#br0" timeOffset="41598.65">18044 5196 5296 0,'-11'2'270'0,"0"-2"-163"16,3-3 31-16,2-2 114 0,-3-1 34 0,4-5-6 15,1-1-21-15,-1-4-10 0,5-2-18 0,1-2-8 16,4-3-15-16,3-3-12 0,2 1-18 0,2-2-160 16,2-2-18-16,0-2 0 0,2-1 0 0,0 0 0 15,4-13 0-15,-8 11 0 0,0 1 0 0,-3-2 0 16,-1 2 0-16,1 6 0 0,-8 9 0 0,4 9 0 0,-3-5 0 15,0 7 0-15,-2 5 0 0,0 2 0 0,0 0 0 16,-19 16 0-16,4 6 0 0,1 4 0 16,-3 6 0-16,-1 11 0 0,0 2 0 0,8-9 0 15,-2 9 0-15,7-9 0 0,2 0 0 0,0 9 0 0,6-12 0 16,4-2 0-16,5-3 0 0,-1-4 0 0,6-1 0 16,2-2 0-16,3-4 0 0,3-7 0 0,-2-4 0 15,4-4 0-15,4-3 0 0,-4-5 0 0,1-3 0 16,-4-3 0-16,0-4 0 0,-2-2 0 0,-3-6 0 15,3-1 0-15,-3-7 0 0,-1-11 0 0,-4-3 0 16,0-5 0-16,1 0 0 0,-4 0 0 0,-1-3 0 16,-1 5 0-16,-4 17 0 0,-2 5 0 15,-1 8 0-15,-2 2 0 0,0 7 0 0,1 6 0 0,-1 4 0 16,0 0 0-16,-5 14 0 0,0 5 0 0,-1 12 0 16,-4 5 0-16,2 12 0 0,0 1 0 0,1 1 0 15,3-3 0-15,3-2 0 0,1-8 0 0,2-4 0 16,6 2 0-16,2-6 0 0,-1 0 0 0,4-1 0 15,1-5 0-15,-3-8 0 0,7-3 0 0,-3-3 0 16,2-3 0-16,-2-4 0 0,3-3 0 0,0-4 0 16,0-1 0-16,-1-2 0 0,-2-3 0 0,0-2 0 15,-1-3 0-15,2-4 0 0,-6 2 0 0,-1 1 0 16,-2 0 0-16,1 3 0 0,-3 4 0 0,-1-1 0 16,-1 7 0-16,-1-2 0 0,0 3 0 0,-2 3 0 15,0 0 0-15,0 0 0 0,3 16 0 0,-6-6 0 16,1 1 0-16,2 3 0 0,0 1 0 0,2 3 0 15,3-2 0-15,0 2 0 0,-1-4 0 0,5-1 0 16,1 1 0-16,1-4 0 0,0-1 0 0,5-2 0 16,1-4 0-16,2 3 0 0,1-5 0 0,-2-1 0 0,1-4 0 15,-1 0 0-15,3-3 0 0,-3-1 0 0,2-3 0 16,1-2 0-16,1-4 0 0,-6 3 0 0,3-7 0 16,-2 1 0-16,-6 7 0 0,-1-2 0 15,-1 5 0-15,-1 2 0 0,-3 1 0 0,-1 1 0 0,0 2 0 16,0 1 0-16,-4 3 0 0,0 0 0 0,0 0 0 15,0 13 0-15,-3-2 0 0,0 0 0 0,2 4 0 16,-1 1 0-16,0 2 0 0,4 0 0 0,1-2 0 16,1 0 0-16,3 0 0 0,3-4 0 0,0 2 0 15,0-4 0-15,4-2 0 0,-1-5 0 0,-1 2 0 16,-1-5 0-16,0 0 0 0,1-3 0 0,-3-2 0 16,-1-1 0-16,-3-3 0 0,1 1 0 0,-6-3 0 15,0 0 0-15,-2-6 0 0,-6-4 0 0,-1-1 0 16,-4 0 0-16,-2-1 0 0,2 1 0 0,1 7 0 15,1-2 0-15,2 2 0 0,-3 0 0 0,5 8 0 16,1-1 0-16,3 1 0 0,1 0 0 0,3 3 0 16,1-2 0-16,4 2 0 0,4-2 0 0,6 1 0 15,2 2 0-15,4 0 0 0,9 2 0 0,-3-2 0 16,-7 3 0-16,9 0 0 0,-1 5 0 0,-8 0 0 16,4 2 0-16,-6 3 0 0,-2 2 0 0,1-1 0 15,-5 4 0-15,-3 2 0 0,-1 1 0 0,-4 2 0 16,-1-1 0-16,-1 0 0 0,-1 0 0 0,-2 0 0 15,0-3 0-15,-1 2 0 0,1-2 0 0,-1-5 0 16,-1-1 0-16,2-1 0 0,0-3 0 0,2 0 0 16,-2-4 0-16,0-2 0 0,2 2 0 0,-2-2 0 15,10-7 0-15,-2 2 0 0,0-3 0 0,6-3 0 16,-2-2 0-16,4-2 0 0,2-3 0 0,1-2 0 16,1 2 0-16,2 0 0 0,1 0 0 0,-9 6 0 15,3 1 0-15,-2 1 0 0,-2 5 0 0,-3-1 0 16,2 3 0-16,-1 2 0 0,1 1 0 0,-2 2 0 15,-4 0 0-15,4 5 0 0,-2-3 0 0,2 3 0 16,-1 2 0-16,7-1 0 0,-4 1 0 0,1-1 0 16,5 1 0-16,-8-4 0 0,11-1 0 0,-6 3 0 0,3-6 0 15,-5-1 0-15,6-4 0 0,-8 0 0 0,6-2 0 16,-5-1 0-16,-1 1 0 0,0-6 0 16,2 0 0-16,-3-2 0 0,-1-3 0 0,-3 0 0 15,0-2 0-15,-5-2 0 0,4-2 0 0,-5 3 0 0,0 1 0 16,0 2 0-16,0 6 0 0,0 3 0 0,-1-1 0 15,-3 6 0-15,3 1 0 0,1 2 0 0,0 0 0 16,-3 13 0-16,3-3 0 0,3 6 0 0,2 3 0 16,-2-1 0-16,3 9 0 0,3 0 0 0,1-3 0 15,-1 2 0-15,0-8 0 0,5 6 0 0,-4-7 0 16,-2-2 0-16,1 1 0 0,1-1 0 16,-6-5 0-16,1 1 0 0,-1-3 0 0,0-1 0 0,-4-3 0 15,-1 4 0-15,-1-2 0 0,-2-2 0 0,-3-1 0 16,-2-1 0-16,-4-3 0 0,3 1 0 0,-4-1 0 15,-3-6 0-15,-1 4-330 0,0-3-981 0,-1-3-1419 16,-6-3 629-16</inkml:trace>
  <inkml:trace contextRef="#ctx0" brushRef="#br0" timeOffset="41746.04">19374 4713 6569 0,'-22'-18'247'0,"6"-3"-92"0,3 7 29 0,5 2 17 15,3-1-29-15,1 3-55 0,4 1-33 0,0 0-19 16,4-2-34-16,3 1-44 0,-1 1-53 0,7 0-81 16,-2 3-102-16,2 0-129 0,0 4-144 0,6 1-553 15,0 1-1166-15,2 1 516 0</inkml:trace>
  <inkml:trace contextRef="#ctx0" brushRef="#br0" timeOffset="42130.3">20932 4333 366 0,'8'-8'552'16,"-3"1"2"-16,1 4-8 0,-3 2-9 0,2-2 13 0,-5 3 19 16,6 7 9-16,-6 5-11 0,-3-1-1 15,-4 15-24-15,-3 5-20 0,-6 13-32 0,-2-1-18 16,-3 8-28-16,0-1-108 0,1 3-336 0,-4 4 0 16,-10 20 0-16,15-23 0 0,1 3 0 0,-3 0 0 15,4 2 0-15,-2 20 0 0,10-24 0 0,0 0 0 16,1 0 0-16,2-3 0 0,1-3 0 0,2-13 0 15,3-4 0-15,0-4 0 0,1-4 0 0,1-6 0 16,-2-7 0-16,1-2 0 0,0-5 0 0,2-4 0 0,-3 0 0 16,0 0 0-16,8-22 0 0,-5 4-186 0,4-9-1149 15,-2-4-1445-15,5-17 640 0</inkml:trace>
  <inkml:trace contextRef="#ctx0" brushRef="#br0" timeOffset="42846.28">21172 4846 137 0,'5'-1'275'0,"-1"-5"1"0,-4 4 1 0,5-3 7 0,-3 0 3 16,0-2 18-16,3-2 17 0,-1-1 12 0,2 0 11 16,-2-3 5-16,1-1 2 0,-1-4 3 0,0-1 14 15,4-9 6-15,-6 3-7 0,3 6 0 16,-1-1 1-16,0 4 7 0,-3-1 1 0,-1 5-7 0,0 1-6 15,0 4-16-15,0-3-32 0,0 5-28 0,0 2-284 16,0 3-4-16,0 0 0 0,-6 16 0 0,-3-2 0 16,1 12 0-16,2 5 0 0,-4 2 0 15,-2 15 0-15,1-1 0 0,2 1 0 0,-1-1 0 0,6-11 0 16,-1 12 0-16,-1-11 0 0,3-2 0 0,0-2 0 16,-2 0 0-16,2-1 0 0,1-5 0 0,1-8 0 15,-1-2 0-15,1-4 0 0,0-3 0 0,-1-1 0 16,1-3 0-16,2-1 0 0,-1-5 0 0,0 0 0 15,0 0 0-15,-2-17 0 0,4 4 0 0,1-5 0 16,-2-6 0-16,4-3 0 0,-1 1 0 0,3 1 0 16,-2 1 0-16,0 6 0 0,1 0 0 0,3 3 0 15,0 4 0-15,0 2 0 0,0 0 0 0,1 6 0 16,3 0 0-16,1 6 0 0,-1 0 0 0,1 4 0 16,5 3 0-16,-4 2 0 0,1 3 0 0,-3-2 0 15,-2 1 0-15,-1 3 0 0,-2 1 0 0,-3-2 0 16,-4 1 0-16,-1-5 0 0,-5 2 0 0,0-6 0 0,-3 4 0 15,-1-2 0-15,-6-1 0 0,0-1 0 16,-4-2 0-16,1-2 0 0,-3-1 0 0,6-2 0 16,2-1 0-16,2 0 0 0,1 2 0 0,3-2 0 15,7 0 0-15,-8-2 0 0,8 2 0 0,-1-5 0 16,1 5 0-16,14-7 0 0,4 0 0 0,0 0 0 0,9-4 0 16,2 4 0-16,3-4 0 0,0-1 0 15,3 1 0-15,-1-1 0 0,-1-2 0 0,3-1 0 16,-3-1 0-16,-2 1 0 0,0-2 0 0,-6 1 0 0,-3 0 0 15,1-3 0-15,-8 5 0 0,-2 3 0 16,-4 1 0-16,0 3 0 0,-4 1 0 0,-1 1 0 0,0 0 0 16,-4 3 0-16,0 2 0 0,0 0 0 15,-9 12 0-15,-1 1 0 0,-2 4 0 0,3 0 0 0,-5 6 0 16,5 1 0-16,0 3 0 0,4-2 0 0,0 2 0 16,3-3 0-16,4-5 0 0,4 0 0 0,3-3 0 15,3-3 0-15,3 0 0 0,-1-3 0 16,7-6 0-16,-3 0 0 0,5-6 0 0,-3-2 0 0,-1-4 0 15,-1-1 0-15,4-10 0 0,-7-4-215 0,4-1-504 16,-10-3-491-16,5-5-1311 0,-2-16 581 0</inkml:trace>
  <inkml:trace contextRef="#ctx0" brushRef="#br0" timeOffset="42963.33">21920 4574 88 0,'-9'-14'368'16,"4"4"16"-16,0 2-3 0,-2 3 4 0,2 0-8 15,1 3-7-15,-2 2-21 0,6 0-31 0,-8 7-28 16,3 2-30-16,1 6-35 0,4 1-50 0,4 2-90 15,5 6-108-15,1 5-125 0,6-3-141 0,-4 4-311 16,1 0-649-16,8 0 288 0</inkml:trace>
  <inkml:trace contextRef="#ctx0" brushRef="#br0" timeOffset="43629.89">22136 5177 4043 0,'-3'7'475'0,"2"-1"-122"15,-5-2 29-15,-1 1 13 0,5-4-8 0,2-1-30 16,-8-1-28-16,8 1-32 0,-8-9-40 0,8 2 0 15,3-2-19-15,-1-1-15 0,6-5-25 0,1 0-198 16,5-9 0-16,0 2 0 0,1 1 0 0,2-5 0 16,1 0 0-16,2-2 0 0,-2-4 0 0,7-9 0 15,-4-1 0-15,0-2 0 0,-1-2 0 0,-1-1 0 16,-2-1 0-16,1-1 0 0,-4 4 0 0,-5 14 0 16,0 3 0-16,-5 8 0 0,-2 5 0 0,1 2 0 15,-2 9 0-15,-3-1 0 0,-4 5 0 0,-1 6 0 16,-7 7 0-16,-8 12 0 0,-4 14 0 0,1 2 0 15,-2 2 0-15,5 2 0 0,1 6 0 0,3-2 0 16,0 1 0-16,6-4 0 0,2 1 0 0,9-10 0 0,2-2 0 16,4-4 0-16,4 1 0 0,6-5 0 15,1 0 0-15,4-6 0 0,2-4 0 0,2-4 0 16,3-2 0-16,1-6 0 0,3-7 0 0,-3 0 0 16,-1-5 0-16,-2-4 0 0,2-1 0 0,-1-2 0 0,-2-6 0 15,2-4 0-15,-3-1 0 0,-4-4 0 16,2-13 0-16,4-3 0 0,-5-2 0 0,-2-4 0 0,1 3 0 15,-6 0 0-15,-4 16 0 0,0 2 0 16,0 4 0-16,-8 8 0 0,3 8 0 0,-3 0 0 0,-1 6 0 16,0 3 0-16,0 1 0 0,-5 13 0 0,-4 5 0 15,-1 10 0-15,1 8 0 0,-3 12 0 0,2-1 0 16,5 3 0-16,-2-6 0 0,5 2 0 16,4-9 0-16,0-1 0 0,1-3 0 0,4 0 0 0,3-4 0 15,2-3 0-15,-2-3 0 0,3-6 0 0,1-4 0 16,0-3 0-16,-2-6 0 0,2 1 0 0,-1-3 0 15,-2-2 0-15,2-2 0 0,-3-5 0 16,0-2 0-16,7-2 0 0,-6-4 0 0,7-5 0 0,-7 2 0 16,1-5 0-16,-2 0 0 0,3-1 0 0,-4 6 0 15,-4 2 0-15,2 1 0 0,-5 4 0 0,1 2 0 16,-2 2 0-16,2 4 0 0,-3-2 0 0,0 5 0 16,0 0 0-16,0 0 0 0,1 18 0 0,-1-6 0 15,0-1 0-15,0 5 0 0,5-2 0 0,0 2 0 16,0 0 0-16,3 1 0 0,0-2 0 0,2-2 0 15,-2-4 0-15,3-1 0 0,2-4 0 0,0 2 0 16,-1-3 0-16,0-2 0 0,-1-4-140 0,3-1-297 16,-1-1-57-16,-3-2-67 0,1-6-91 0,-1-4-333 15,1-6-1067-15,-3-2 473 0</inkml:trace>
  <inkml:trace contextRef="#ctx0" brushRef="#br0" timeOffset="43746.25">23176 4639 124 0,'-14'-14'517'0,"1"-1"-1"0,-1 3 16 15,5 4 5-15,0 0-20 0,-1 0-47 0,6 4-42 16,-3 0-50-16,3 0-65 0,4 4-76 0,-8 3-101 0,4 2-140 16,3 2-198-16,0-1-549 0,7 3-811 15,0 1 359-15</inkml:trace>
  <inkml:trace contextRef="#ctx0" brushRef="#br0" timeOffset="44597.91">23361 4951 291 0,'4'-8'598'0,"-3"2"48"0,2-1 6 15,-2 1-16-15,1 0-18 0,-2 1-31 0,2 1-44 16,-2 4-57-16,-4-4-50 0,4 4-40 0,0 0-37 15,-19 8-30-15,10 2-38 0,-5 2-26 0,3 2-30 16,-1 0-22-16,-3 8-24 0,6-5-18 0,1 1-34 16,6 0-24-16,-5-3-113 0,6 3 0 0,1-1 0 15,1-3 0-15,6-4 0 0,-1 1 0 0,2 0 0 16,2-5 0-16,1-1 0 0,0-1 0 0,0-3 0 16,3-1 0-16,-5-3 0 0,5-3 0 0,-5 0 0 0,2-5 0 15,-3 1 0-15,1-4 0 0,-1-1 0 16,-4-3 0-16,1-7 0 0,-4 7 0 0,-1-8 0 15,0 6 0-15,0 2 0 0,-1 1 0 0,0 1 0 16,1 5 0-16,0 0 0 0,1 1 0 0,-1 3 0 0,1 2 0 16,4 0 0-16,-1 2 0 0,5 1 0 0,0 0 0 15,5 3 0-15,-1 2 0 0,1 0 0 0,1 3 0 16,2 2 0-16,-2 2 0 0,2 1 0 0,-2 2 0 16,-1 2 0-16,-1-1 0 0,-4 1 0 0,1 3 0 15,-2 0 0-15,-6 1 0 0,2-2 0 0,-1 0 0 16,-2 1 0-16,-2-1 0 0,1-1 0 0,-3-5 0 15,2 2 0-15,-2-4 0 0,2 0 0 0,1-3 0 16,-1 0 0-16,1-4 0 0,-3 0 0 0,3-2 0 16,0 0 0-16,0 0 0 0,8-13 0 0,-3 3 0 15,0 0 0-15,8-5 0 0,0-9 0 0,5 4 0 16,2 0 0-16,-1-1 0 0,0 0 0 16,-4 6 0-16,0 1 0 0,0 1 0 0,-3 5 0 0,-1 1 0 15,-2 1 0-15,0 4 0 0,-3 2 0 0,1 2 0 16,-1 3 0-16,1 2 0 0,0 4 0 0,1 5 0 15,-4-1 0-15,0 3 0 0,-2-6 0 0,2 6 0 16,2 0 0-16,1-1 0 0,-2-2 0 0,1 2 0 16,1-8 0-16,3 2 0 0,0-4 0 0,0 3 0 15,3-6 0-15,4 3 0 0,1-3 0 0,-2-3 0 16,6-3 0-16,-3-2 0 0,2-2 0 0,0 2 0 0,4-10 0 16,-1 1 0-16,-1-4 0 0,0-1 0 15,-3-2 0-15,1-3 0 0,-2-2 0 0,-3 0 0 16,1-4 0-16,-3 2 0 0,-5 4 0 0,0 3 0 15,-5 5 0-15,1 0 0 0,-2 5 0 0,-3 0 0 0,-2 5 0 16,0-1 0-16,-6 5 0 0,8 1 0 0,-15 7 0 16,2-1 0-16,4 3 0 0,-3 5 0 15,2 1 0-15,5 1 0 0,1 2 0 0,3 2 0 16,5 4 0-16,2-1 0 0,7 2 0 0,0 0 0 16,2-1 0-16,2-2 0 0,-2 1 0 0,2 0 0 0,-3-8 0 15,-4 1 0-15,0-1 0 0,0-1 0 16,-4-5 0-16,-3 4 0 0,-3-4 0 0,-2-1 0 15,-5-5 0-15,-9 4 0 0,-12 1 0 0,-4-8 0 0,-22-2-276 16,4 1-1044-16,-2-3-1429 0,-3 0 633 0</inkml:trace>
  <inkml:trace contextRef="#ctx0" brushRef="#br0" timeOffset="46531.55">25284 4968 3429 0,'3'-19'216'0,"3"1"-50"15,-4 0 10-15,1-2-40 0,2 2 44 0,-5 0 32 16,3 3 23-16,-3 4 10 0,-1 0-12 0,1 0 5 15,0 3-7-15,0 1-14 0,-4 2-24 0,-2 3-13 16,0 2-13-16,6 0-9 0,-17 11 0 0,2 3-12 16,-2 10-15-16,-3-3-2 0,2 4-18 0,2-1-4 15,1 1-20-15,5 1-8 0,2-1 0 0,-1 0-8 0,8-4-10 16,-3-1-9-16,8-2-9 0,1-3 12 0,4-1-16 16,-1-4 1-16,2-3 3 0,3 1-17 15,0-7 12-15,4 0 4 0,-4-2-3 0,1-7-36 16,0 0-3-16,0-3 0 0,-2-4 0 0,-2-1 0 0,0-8 0 15,-9-1 0-15,3-2 0 0,-9-4 0 0,3 2 0 16,-5 4 0-16,-2 1 0 0,2 7 0 16,-2 2 0-16,0 4 0 0,2 0 0 0,0 5 0 15,-1-2 0-15,2 3 0 0,2 3 0 0,0 2 0 0,4 0 0 16,-4 7 0-16,5 0 0 0,3 0 0 0,3 3 0 16,4-5 0-16,7 4 0 0,12 0 0 0,0-5 0 15,2-1 0-15,4-4 0 0,15-7 0 16,-13 0 0-16,1-3 0 0,-1-4 0 0,7-5 0 0,-12 2 0 15,-4 0 0-15,0-5 0 0,-3-1 0 0,-3-6 0 16,-1 3 0-16,-7-4 0 0,8-13 0 0,-10 1 0 16,-4 9 0-16,-4 0 0 0,-2 2 0 0,-2 5 0 15,-1 2 0-15,-4 5 0 0,3 11 0 0,-2-2 0 16,-3 6 0-16,2 3 0 0,-5 3 0 0,-5 7 0 16,-4 13 0-16,0 4 0 0,-5 16 0 0,3 5 0 15,1 6 0-15,2 7 0 0,-7 23 0 0,6-2 0 16,8-20 0-16,-3 26 0 0,0-29 0 0,8 27 0 15,1-25 0-15,-1 25 0 0,5-27 0 0,1 25 0 16,-2-22 0-16,1-3 0 0,-4 4 0 0,4-5 0 16,0-3 0-16,-1-2 0 0,-4-17 0 0,1 0 0 15,-4-3 0-15,3-2 0 0,0-11 0 0,-4-1 0 16,4-8 0-16,-3-2 0 0,-1-4 0 0,-3-3 0 16,0-3-587-16,-7-10-681 0,5 0-1372 0,-5-12 607 15</inkml:trace>
  <inkml:trace contextRef="#ctx0" brushRef="#br0" timeOffset="46699.32">25400 5428 5604 0,'4'-5'351'0,"-1"0"-211"15,3-1-1-15,0-1 50 0,3-2 41 0,8 1 1 16,0-2-34-16,13-1-25 0,4 0-38 0,2 0-12 16,18 2-27-16,1-2-64 0,0-4-65 0,-16 8-89 15,11-6-139-15,1 1-169 0,-14 1-240 0,1 1-348 16,-3-1-1105-16,-2 3 489 0</inkml:trace>
  <inkml:trace contextRef="#ctx0" brushRef="#br0" timeOffset="46913.54">26538 5091 104 0,'0'0'146'0,"-5"-3"-37"16,2 1-39-16,-1 0-47 0,4 2-55 16,-7-3-38-16,7 3-77 0,-7-3 34 0</inkml:trace>
  <inkml:trace contextRef="#ctx0" brushRef="#br0" timeOffset="48379.87">26449 5021 378 0,'1'-8'518'0,"-1"2"19"0,-1 3-4 15,-2-2-8-15,6-1-32 0,-2 3-17 16,-1-3-23-16,4-3-16 0,0 3-10 0,-3-2-13 15,6 0-23-15,-1-1-7 0,-1 1-15 0,4-1-17 0,0 1-5 16,2 0-23-16,0 2-21 0,-2-1-26 0,1 2-24 16,-1 1-253-16,1 1 0 0,-1 3 0 0,1 3 0 15,-1 1 0-15,0 4 0 0,5 4 0 0,-7 3 0 16,0 2 0-16,2 8 0 0,-4-2 0 0,-1 2 0 16,0 3 0-16,-7-3 0 0,3-1 0 0,-1-5 0 15,0-3 0-15,-2 4 0 0,2-2 0 0,-3-5 0 16,4 2 0-16,-2-7 0 0,0-1 0 0,0 0 0 15,-1-4 0-15,3 0 0 0,0-3 0 0,0 0 0 16,0 0 0-16,0 0 0 0,7-14 0 0,-1 4 0 16,-1-1 0-16,3-6 0 0,3-5 0 0,2-4 0 15,4 1 0-15,-4 0 0 0,3 2 0 0,2 0 0 16,1 2 0-16,-1 4 0 0,-5 8 0 0,-3 0 0 16,0 5 0-16,4-1 0 0,-5 6 0 0,3 3 0 15,-2 0 0-15,-1 6 0 0,0-1 0 0,0 4 0 16,-3 3 0-16,1-1 0 0,-5 1 0 0,2 1 0 15,-1 0 0-15,-2-6 0 0,0 3 0 0,2-3 0 16,-2-1 0-16,0 0 0 0,-1-2 0 0,0 0 0 16,0-4 0-16,3 3 0 0,-3-2 0 0,1-1 0 15,3-2 0-15,-4-2 0 0,10-2 0 0,-3 1 0 16,3-5 0-16,4-5 0 0,0 2 0 0,1-1 0 16,1-6 0-16,-2 2 0 0,7-5 0 0,-8 7 0 15,2 1 0-15,-2 0 0 0,-4 5 0 0,0 0 0 16,-4 1 0-16,3 4 0 0,-3 0 0 0,-5 1 0 15,10 8 0-15,-6-2 0 0,0 2 0 0,0 6 0 0,-3-2 0 16,6 5 0-16,-2 1 0 0,0-2 0 0,-2 1 0 16,4-1 0-16,-1-2 0 0,2 2 0 15,1-8 0-15,1 5 0 0,-2-5 0 0,1-2 0 16,-2 0 0-16,1-4 0 0,0-2 0 0,1 0 0 0,-2-2 0 16,0-3 0-16,1-3 0 0,-5-1 0 0,2-2 0 15,-3-1 0-15,-2-7 0 0,-2 0 0 16,-3-4 0-16,-4-5 0 0,0 2 0 0,4-1 0 0,-6 4 0 15,3 5 0-15,2-3 0 0,0 6 0 0,4 5 0 16,-2-2 0-16,2 5 0 0,2 1 0 0,1 1 0 16,5 1 0-16,6 2 0 0,6 1 0 0,12-1 0 15,-3 2 0-15,10 3 0 0,0-2 0 16,13 3 0-16,-8-4 0 0,8 1 0 0,-10 0 0 0,-2-3 0 16,1 1 0-16,-5-1 0 0,-2 0 0 0,-4 1 0 15,-13 1 0-15,-2 0 0 0,-3-2 0 0,-2 2 0 16,-3 0 0-16,-5 0 0 0,0 5 0 0,-5 3 0 15,-5 0 0-15,-3 4 0 0,-6 5 0 0,-3 2 0 16,0-1 0-16,1 1 0 0,-2 1 0 0,1 0 0 16,0 0 0-16,8-5 0 0,-2 5 0 0,4-3 0 15,4-3 0-15,-2 2 0 0,6-7 0 0,4 1 0 16,3-1 0-16,1-3 0 0,3 1 0 0,5-3 0 16,1-2 0-16,7-2 0 0,1-5 0 0,7-3 0 15,-3 0 0-15,2-6 0 0,0-2 0 0,-3-1 0 16,2-8 0-16,-2 1 0 0,3-14 0 0,-3-3 0 15,0-4 0-15,-4-5 0 0,0-2 0 0,-5-5 0 16,6-27 0-16,-10 25 0 0,2 0 0 0,-4 8 0 16,-5 15 0-16,-3 3 0 0,-1 6 0 0,-1 10 0 15,1 5 0-15,0 2 0 0,-4 6 0 0,-2 4 0 16,2 9 0-16,-5 8 0 0,1 11 0 0,-4 7 0 16,1 16 0-16,2 1 0 0,-1-1 0 0,8 6 0 15,0-6 0-15,2 3 0 0,0-5 0 0,8-1 0 16,-4-12 0-16,3 0 0 0,2-3 0 0,3-3 0 15,2-3 0-15,0-2 0 0,-4-9 0 0,8 1 0 0,-4-5 0 16,3-6 0-16,1 0 0 0,-7-4 0 0,4-2 0 16,1-3 0-16,4-3 0 0,-6-4 0 15,4 0 0-15,-9-3 0 0,10-6 0 0,-1-4 0 16,-4 3 0-16,-2-4 0 0,-1 0 0 0,-4 4 0 16,-2 5 0-16,0 1 0 0,-2 4 0 0,-1 1 0 0,-1 3 0 15,1 1 0-15,-1 2 0 0,-1 3 0 16,0 0 0-16,-6 12 0 0,2 0 0 0,0-2 0 15,0 6 0-15,4 2 0 0,-1 0 0 0,1 0 0 16,1 0 0-16,5 0 0 0,2 0 0 0,3-1 0 0,1-3 0 16,3-1 0-16,-1-2 0 0,6 1 0 0,0-5 0 15,8-1 0-15,0-3 0 0,-1-1 0 0,3-4 0 16,-2 0 0-16,0-5 0 0,-8 1 0 16,5-7 0-16,0-3 0 0,-2-1 0 0,0-2 0 0,-1-5 0 15,-3 0 0-15,-1-5 0 0,-3-2 0 0,-3-4 0 16,6-9 0-16,-11 14 0 0,-5 1 0 0,-1 4 0 15,-2 7 0-15,-1 1 0 0,-3 4 0 0,-1 3 0 16,-3 3 0-16,-3 3 0 0,1 1 0 0,-2 4 0 16,0 4 0-16,2 2 0 0,-2 4 0 0,3 3 0 15,-2 2 0-15,10 2 0 0,-1 1 0 0,6 1 0 16,4 4 0-16,5-1 0 0,2 0 0 0,4 1 0 16,0-2 0-16,0-3 0 0,3 0 0 0,-3-2 0 15,-1-3 0-15,-1 0 0 0,-7-1 0 0,0-4 0 16,-5 1 0-16,1 1 0 0,0 0 0 0,-5-1 0 15,-5-2 0-15,2 2 0 0,-3-1 0 0,-1 0 0 16,-7 2 0-16,3-3 0 0,0 0 0 0,-3 1 0 16,-2 1 0-16,6-3-124 0,1 1-637 0,3-5-457 15,1 2-1319-15,2-2 583 0</inkml:trace>
  <inkml:trace contextRef="#ctx0" brushRef="#br0" timeOffset="48848.46">29613 5134 70 0,'5'-4'676'0,"1"1"17"0,-3-1-19 0,1 2-11 0,0-3-24 16,-3 0-38-16,1 0-31 0,0 1-43 15,-2-3-44-15,-4 3-45 0,3-3-39 0,-3-3-38 16,-2 0-34-16,1-1-28 0,-5-3-27 0,-1-3-24 15,-3-5-26-15,-2 1-193 0,-1-3-29 0,-2-1 0 0,0-2 0 16,-2 1 0-16,2-3 0 0,0-2 0 0,2-2 0 16,-4-10 0-16,10 9 0 0,2-13 0 0,1 1 0 15,10 14 0-15,7-14 0 0,1 12 0 16,9-8 0-16,-2 13 0 0,3 3 0 0,-2 6 0 0,5 3 0 16,-6 2 0-16,-2 10 0 0,-1 1 0 0,-2 4 0 15,-1 0 0-15,1 6 0 0,-4 1 0 0,-2 5 0 16,-3 6 0-16,-6 1 0 0,-3 5 0 0,-10 4 0 15,-2 3 0-15,-5-1 0 0,-10 8 0 0,-7 0 0 16,0-6 0-16,0-2 0 0,9-6 0 0,1-1 0 16,0 0 0-16,6-1 0 0,3-2 0 0,2-1 0 15,10-4 0-15,4-2 0 0,1-4 0 0,4 3 0 16,5-1 0-16,7-4 0 0,11 5 0 0,6-4 0 16,7 0 0-16,16-5 0 0,0 1 0 0,0-4 0 15,-1 1 0-15,-12-3 0 0,-6-1 0 0,1 1 0 16,-7 1 0-16,-4 1 0 0,-10 0 0 0,-2 2 0 15,-7 3-425-15,-5 3-334 0,-7 0-410 0,-2 6-1264 16,-13 7 560-16</inkml:trace>
  <inkml:trace contextRef="#ctx0" brushRef="#br0" timeOffset="50349.25">28217 6147 543 0,'0'2'573'0,"0"-2"-32"0,5 3-23 0,-5-3-24 15,11-11-35-15,-3 4-40 0,2-5-44 0,5-4-40 0,2-5-28 16,-3 6-40-16,5-8-22 0,0 1-17 0,0 0-25 16,-2-2-20-16,-3 2-19 0,0-3-11 0,0 1-22 15,-2-2 12-15,-6 1-7 0,-2 6 0 0,-1 1 2 16,-3 5-13-16,-4 1-4 0,0 1-24 0,-5 4-10 15,-4 4-8-15,-1 1-1 0,-7 5-2 0,-6 5 0 16,-3 5-8-16,0 8-9 0,3-2 4 0,-1 5-24 16,3 1 14-16,2 3-2 0,9 2 1 0,2-3-1 15,6 2-5-15,6-1-1 0,6-2-3 0,6-2 2 16,2-1-7-16,9-1-1 0,4-6 1 0,1 0-11 16,4-5-14-16,3-5-12 0,4-5 0 0,-3-1 0 15,6-4 0-15,-3 0 0 0,0-6 0 0,8-6 0 16,-12 1 0-16,-3 1 0 0,-4-7 0 0,-1-2 0 15,0 0 0-15,-2 3 0 0,-7-4 0 0,1 1 0 16,-10 8 0-16,3 0 0 0,-7 3 0 0,0 4 0 16,-4-2 0-16,-1 5 0 0,-1 3 0 0,1 2 0 15,-14 0 0-15,1 7 0 0,-1 3 0 0,-4 1 0 16,-3 8 0-16,-1-1 0 0,5 2 0 0,-1 2 0 16,7-1 0-16,-2-3 0 0,9-1 0 0,-1 3 0 15,5-5 0-15,4-4 0 0,1 1 0 0,3-3 0 16,6 2 0-16,-4-6 0 0,4-3 0 0,4-2 0 15,0-3 0-15,-3-3 0 0,4-5 0 0,-1-2 0 16,0-7 0-16,0-2 0 0,-5-2 0 0,5-4 0 0,-9-2 0 16,-3-1 0-16,4-13 0 0,-2 6 0 0,2-10 0 15,0-4 0-15,2-4 0 0,-3 3 0 16,0 2 0-16,-4 3 0 0,0 14 0 0,1 7 0 0,-4 8 0 16,0 2 0-16,1 7 0 0,-2 2 0 0,0 4 0 15,-1 4 0-15,0 0 0 0,2 18 0 0,-4-1 0 16,0 12 0-16,-2 2 0 0,1 5 0 0,-3 10 0 15,1 2 0-15,-4-3 0 0,4 3 0 0,1-12 0 16,-1-1 0-16,-2 9 0 0,5-9 0 0,1 0 0 16,-1 0 0-16,2 0 0 0,4-6 0 0,1 2 0 15,7-6 0-15,-2-8 0 0,3-1 0 0,2-1 0 16,4-6 0-16,0-2 0 0,3-2 0 0,0-1 0 16,5-4 0-16,-7-4 0 0,2 0 0 0,4-6 0 15,-1-3 0-15,-1-5 0 0,-4 1 0 0,0-6 0 16,-1 3 0-16,-1-7 0 0,-3 2 0 0,-2 1 0 15,-3 0 0-15,-3 5 0 0,-5 2 0 0,1 0 0 16,-3 5 0-16,-1 0 0 0,-2 4 0 0,-1 2 0 16,-1 1 0-16,-5 2 0 0,-2 2 0 0,-3 3 0 15,-2 4 0-15,2 2 0 0,-3 3 0 0,0 1 0 16,4 1 0-16,-6 5 0 0,6-3 0 0,2 0 0 16,5 0 0-16,0-1 0 0,3-2 0 0,4 0 0 15,0-3 0-15,4 2 0 0,1-4 0 0,2 1 0 16,2-2 0-16,2-4 0 0,2-2 0 0,2 0 0 15,-1-1 0-15,4-4 0 0,-2-2 0 0,-2 1 0 16,2 0 0-16,-2-4 0 0,0 4 0 0,-3 1 0 0,0-2 0 16,-5 4 0-16,1-1 0 0,-2 2 0 15,1 0 0-15,-2 0 0 0,-4 2 0 0,5 9 0 16,-5-4 0-16,2 8 0 0,-4 5 0 0,-2 8 0 16,-1 4 0-16,-1 3 0 0,1-3 0 0,0 5 0 0,0 16 0 15,-2-3 0-15,3 0 0 0,-6-1 0 16,5-1 0-16,1-12 0 0,0 2 0 0,-1-2 0 0,0 1 0 15,3-2 0-15,-1-3 0 0,-2-1 0 16,1-4 0-16,0-6 0 0,0 1 0 0,1-9 0 0,1-1 0 16,-3-2 0-16,1-3 0 0,1-1 0 0,-3-3 0 15,6-1 0-15,0 0 0 0,-19-10 0 16,12 1 0-16,0-2 0 0,-2-4 0 0,-1-3 0 0,5-6 0 16,1-3 0-16,3-3 0 0,5-2 0 0,5-4 0 15,8-14 0-15,6-1 0 0,9 0 0 0,20-20 0 16,-12 22 0-16,20-14 0 0,-15 22 0 0,4 0 0 15,1 3 0-15,-3 2 0 0,0 4 0 16,-2 3 0-16,-3 2 0 0,-11 9 0 0,-3 0 0 0,-4 4 0 16,-6 0 0-16,-3 4 0 0,-4 2 0 0,-2 0 0 15,-2 1 0-15,-3 2 0 0,0-1 0 0,-4 0 0 16,0 2 0-16,-4 1 0 0,-2 1 0 0,-3 0 0 16,-3 6 0-16,-4-1 0 0,-2 5 0 0,2 1 0 15,-1 5 0-15,-5 4 0 0,8-4 0 0,-3 1 0 16,4 7 0-16,7-6 0 0,1 2 0 0,2 7 0 15,8-6 0-15,4-1 0 0,2-2 0 0,5 6 0 16,-2-11 0-16,11 3 0 0,1-2 0 0,1-4 0 16,1-3 0-16,-8-5 0 0,3-2 0 0,-2-1 0 15,0-3 0-15,-2-2 0 0,5-7 0 0,-6-4 0 16,1-1 0-16,-1-1 0 0,-4-3 0 0,0-1 0 16,-2 1 0-16,-1 0 0 0,-1 0 0 0,-5 7 0 15,-1-1 0-15,0 5 0 0,0 3 0 0,-3-1 0 16,2 6 0-16,-2-1 0 0,-1 1 0 0,3 1 0 15,-3 4 0-15,0 0 0 0,0 0 0 0,6 11 0 16,-1-3 0-16,-1 3 0 0,1 4 0 0,4-1 0 0,0 1 0 16,3 1 0-16,-3 3 0 0,3 4 0 0,-3-7 0 15,-1 3 0-15,2 5 0 0,-2 1 0 16,-3-5 0-16,-1-4 0 0,-2 1 0 0,0 0 0 16,-4-4 0-16,1-2 0 0,-2-1 0 0,-3 1 0 0,0-2 0 15,-2-2 0-15,-1 0 0 0,1-2 0 16,-6 0 0-16,4 0 0 0,0-2 0 0,-3-3 0 15,4-2 0-15,-1 1 0 0,-3-4 0 0,4-4 0 16,-2-1-225-16,-1-4-446 0,1-4-546 0,4 0-1316 0,-2-8 583 16</inkml:trace>
  <inkml:trace contextRef="#ctx0" brushRef="#br0" timeOffset="50613.44">30277 5249 3187 0,'9'-5'186'0,"3"3"-66"0,-1 3 17 16,3-1 80-16,6 5 1 0,8 3-1 0,2 9-3 16,2 0-1-16,0 4-13 0,3 13 13 15,2-2-7-15,-5 7 13 0,-1 3-6 0,-8 2 4 16,-3 2 5-16,0 2-6 0,-11 1-7 0,1-1-4 0,-8 0-6 16,-3 0-10-16,0-2-15 0,-9 0-18 0,-1-13-17 15,-10 14-8-15,-2 1-14 0,-3-5-7 16,4-13-13-16,-11 8-47 0,-4-1-50 0,10-11 0 15,-12 5-10-15,8-9-113 0,-14 2-73 0,13-9-77 0,1-5-100 16,3 3-122-16,-1-4-170 0,7-7-345 0,2-2-1093 16,6-2 483-16</inkml:trace>
  <inkml:trace contextRef="#ctx0" brushRef="#br0" timeOffset="50763.27">30833 6183 5527 0,'4'-6'377'0,"-2"1"-194"16,1 0-25-16,0-1-20 0,-1 1-16 0,-1 2-28 16,0-2-26-16,-1 2-47 0,1-1-64 0,-1-3-101 15,2 4-148-15,-2 3-173 0,2-4-493 0,1 1-1037 16,-3 3 459-16</inkml:trace>
  <inkml:trace contextRef="#ctx0" brushRef="#br0" timeOffset="52096.7">11062 4278 248 0,'-4'-18'458'0,"4"6"5"16,-5 0-10-16,1 2-13 0,0 4-22 0,3 0-38 16,-3 3-36-16,3-1-40 0,1 4-18 0,0 0-6 15,-4 13-1-15,-1 4-10 0,5 3-7 16,-5 11-13-16,2 1-8 0,-2 16-8 0,0 5-5 0,0 2 2 16,2 5-5-16,-2 27-10 0,0-5-2 0,1 2-9 15,-1-1 0-15,-4-1-5 0,4 2-9 0,0 3-11 16,1 9-2-16,2 1-2 0,-5-2-30 0,0 5-145 15,-1 1 0-15,7 0 0 0,-8-2 0 16,2 7 0-16,2 8 0 0,-2 2 0 0,4 1 0 0,-3 0 0 16,-1-5 0-16,6 5 0 0,-5-1 0 0,6 2 0 15,-2-5 0-15,-3-1 0 0,4 0 0 0,-3-6 0 16,-1-6 0-16,1 4 0 0,-2-2 0 0,-2-8 0 16,3 1 0-16,0-8 0 0,-7-3 0 0,6-28 0 15,1 1 0-15,-3-2 0 0,3-3 0 0,-4-4 0 16,0-4 0-16,1-12 0 0,2-6 0 0,0-2 0 15,-1-9 0-15,4-3 0 0,-3-6 0 0,3-6 0 16,3 0-578-16,0 0-80 0,-17-19-502 0,11 4-1256 16,-2-2 556-16</inkml:trace>
  <inkml:trace contextRef="#ctx0" brushRef="#br0" timeOffset="52563.46">10466 8096 267 0,'-4'-6'402'0,"1"0"15"16,-2 0 6-16,2-1 2 0,-2 1 2 0,2 0-7 16,1 0-5-16,-3 0-7 0,2 1-22 0,-1 1-15 15,-2 0-22-15,6 4-27 0,-4-6-23 0,4 6-38 16,-1-4-18-16,1 4-14 0,0 0-16 0,0 0-11 16,1 19-8-16,-1-8-10 0,4 4-8 0,2 2-20 15,1 3-7-15,3 4-18 0,4 3-7 0,-1-1-22 16,3 2-4-16,2 0-13 0,-1 0-6 0,-3-3-9 15,5 1-11-15,-1 2-1 0,1-4-11 0,-1-4-47 16,-4 0 0-16,3-6 0 0,-2-5 0 0,2 0 0 16,-1-5 0-16,2-1 0 0,-5-1 0 0,5-5 0 15,-5 0 0-15,1-1 0 0,-2-2 0 0,-3-1 0 16,8-6 0-16,-4 2 0 0,-3 1 0 0,4-3 0 0,-1 1 0 16,0-1 0-16,-2-2 0 0,3 2 0 15,-2-2 0-15,4 0 0 0,-4-1 0 0,8-3 0 16,0-2 0-16,1 1 0 0,-2-4 0 0,-2 4 0 15,7-2 0-15,-1-4 0 0,-1 2 0 0,0-1 0 0,3 1 0 16,-3-2 0-16,-1 5 0 0,0 1 0 0,-2 1 0 16,-6 5 0-16,0 1 0 0,-3 3 0 15,-2 2 0-15,-2-1 0 0,1 2 0 0,-2 1 0 16,-3 1 0-16,1 1 0 0,-2 0 0 0,-1 1 0 0,0 3 0 16,0 0 0-16,-1-6 0 0,1 6 0 0,0 0 0 15,-5-3-165-15,5 3-493 0,0 0-570 16,0 0-1331-16,0 0 589 0</inkml:trace>
  <inkml:trace contextRef="#ctx0" brushRef="#br0" timeOffset="52679.7">11557 8043 461 0,'5'4'482'0,"0"1"-38"0,-3-1 4 0,-1-1-20 16,-1-3-36-16,-3 6-49 0,3-6-68 0,-13 6-77 16,8-3-103-16,-3 0-143 0,-2 2-135 15,-2 1-374-15,6-4-601 0,-5 4 267 0</inkml:trace>
  <inkml:trace contextRef="#ctx0" brushRef="#br0" timeOffset="54430">5664 3280 67 0,'-4'-10'457'0,"2"-3"20"15,1 3 2-15,0 2 5 0,0 0-8 16,1 3-22-16,0 3-33 0,0-4-37 0,0 6-37 16,0-5-30-16,0 5-15 0,0 0-5 0,12 13-8 0,-5-2-16 15,6 7-7-15,1 6-23 0,0 4-26 0,0 2-13 16,0 1-10-16,1 1-23 0,-2 1-11 0,-2-1-15 15,2 1-7-15,0-2-9 0,0-1-6 16,-3-4-1-16,4-2-3 0,-5-7-4 0,0-1 14 0,4-2 7 16,-6-4-80-16,5-6-56 0,1 0 0 0,8-7 0 15,10-5 0-15,6-5 0 0,13-10 0 0,5-4 0 16,27-16 0-16,-8-2 0 0,6-4 0 0,-2-3 0 16,8-7 0-16,5-2 0 0,2 4 0 0,8-11 0 15,5 1 0-15,3-1 0 0,-2 4 0 16,-2 2 0-16,-3 11 0 0,-6 10 0 0,-8 4 0 0,-29 12 0 15,0 4 0-15,-6 4 0 0,-3 3 0 0,-18 5 0 16,-1 1 0-16,-12 4 0 0,-1 0 0 0,-8 0 0 16,-1 2 0-16,-1 0 0 0,-3 0 0 0,-1 1 0 15,1 0 0-15,-5 1 0 0,6-1 0 16,-6 1 0-16,5-1 0 0,-5 1 0 0,0 0 0 0,0 0 0 16,0 0 0-16,-15 9 0 0,9-1 0 0,-1 0-321 15,-7 3-991-15,5-3-1421 0,-2 4 629 0</inkml:trace>
  <inkml:trace contextRef="#ctx0" brushRef="#br0" timeOffset="59498.06">8749 8815 414 0,'-3'-11'464'0,"1"7"-28"0,-1 1-10 0,-1 3-20 16,4 0-10-16,-10 15-24 0,8 3-23 0,-2 7-21 15,5 6-17-15,-1 1-20 0,0 2-19 0,4 1-12 16,-5 2-16-16,3 14-7 0,3-1-17 0,-4-1-18 0,1-3-13 16,-2-15-12-16,0 1-14 0,0-2-3 15,0-4 0-15,2-9-3 0,-4-2 11 0,3-4 1 16,0-3 17-16,0-1 22 0,-1-3 13 0,2 0 2 15,-2-4-14-15,0 0-36 0,4-18-173 0,-4 2 0 0,1-9 0 16,1-3 0-16,-2-4 0 0,4-3 0 16,-4-14 0-16,3-2 0 0,-1 0 0 0,1-1 0 15,5 1 0-15,-3 3 0 0,-1 13 0 0,1 4 0 0,0 5 0 16,-1 8 0-16,3 4 0 0,-3 6 0 0,1 5 0 16,3 4 0-16,2 9 0 0,3 7 0 0,2 8 0 15,6 5 0-15,6 16 0 0,-5 1 0 16,4 2 0-16,-2 5 0 0,2 2 0 0,-1-2 0 0,-2-3 0 15,7-1 0-15,-3-1 0 0,-4-8 0 0,-5-10 0 16,-2-3 0-16,3-3 0 0,-6-10 0 0,-1 1 0 16,-6-6 0-16,1-3 0 0,-4-4 0 0,2-1 0 15,-5-2 0-15,11-11 0 0,-8-1 0 0,1-6 0 16,4-7 0-16,-7-7 0 0,4-2 0 0,-3-15 0 16,-2-1 0-16,2-4 0 0,2-1 0 0,-4-3 0 15,0-3 0-15,1 2 0 0,4-2 0 0,-1 6 0 16,4 6 0-16,-2 16 0 0,-1 3 0 0,-1 11 0 15,3 3 0-15,-2 7 0 0,0 4 0 0,1 4 0 16,3 5 0-16,2 2 0 0,0 9 0 0,2 9 0 16,1 5 0-16,-5 3-105 0,2 2-602 0,-3 0-524 15,6 9-1331-15,-5-7 589 0</inkml:trace>
  <inkml:trace contextRef="#ctx0" brushRef="#br0" timeOffset="60363.43">9606 9370 163 0,'2'5'437'0,"-1"-4"0"15,1 0 25-15,-2-1 43 0,0 0 16 16,0 0-16-16,0 0-19 0,7-8-27 0,-3 3-16 16,1-7-38-16,1 2-17 0,2-4-30 0,0-1-26 15,9-6-22-15,-4-2-21 0,1 1-20 0,0-4-19 16,4-1-19-16,-5 0-18 0,1 4-23 0,-5-1-12 0,-4 6-15 16,-1 1-14-16,-2 6-101 0,-2-2-48 15,0 2 0-15,-2 5 0 0,-3 2 0 0,-3 4 0 0,-6 4 0 16,0 6 0-16,-9 7 0 0,0 7 0 0,0 2 0 15,2 6 0-15,2-1 0 0,5 1 0 0,0 13 0 16,9-10 0-16,5-2 0 0,10-1 0 0,2-1 0 16,6-4 0-16,4-4 0 0,8-7 0 0,3-2 0 15,4-7 0-15,3-8 0 0,14-4 0 0,-4-7 0 16,-15-1 0-16,15-11 0 0,-10-5 0 0,-1-2 0 16,-12 5 0-16,5-13 0 0,-4-8 0 0,-2 2 0 15,-6-5 0-15,-3-4 0 0,0 0 0 0,-6-3 0 16,0-1 0-16,-5 2 0 0,-3 3 0 0,-5 6 0 15,1 15 0-15,-1 7 0 0,0 7 0 0,-2 2 0 16,1 6 0-16,0 4 0 0,0 6 0 0,3 0 0 16,-10 14 0-16,2 5 0 0,-2 8 0 0,4 6 0 15,-6 11 0-15,4 3 0 0,2 1 0 0,2 2 0 16,-1 0 0-16,4 1 0 0,-3 2 0 0,5 0 0 16,3-4 0-16,1-2 0 0,4-2 0 0,0-13 0 15,-1-2 0-15,2-3 0 0,5-4 0 0,-4-5 0 16,1-6 0-16,-2-2 0 0,1-7 0 0,0-1 0 15,1-2 0-15,-1-3 0 0,2-3 0 0,1-5 0 16,0-1 0-16,2-8 0 0,1-2 0 0,-1-2 0 0,-2-2 0 16,-4-3 0-16,4 3 0 0,-6-2 0 15,-2 10 0-15,-2 0 0 0,2 4 0 0,-3 4 0 16,2 4 0-16,-3-1 0 0,0 5 0 0,-2 2 0 16,0 0 0-16,4 17 0 0,-4 0 0 0,0 2 0 0,-3 8 0 15,3-1 0-15,1 0 0 0,-1 1 0 16,2-2 0-16,1 0 0 0,1-5 0 0,4-4 0 0,0-1 0 15,-2-3 0-15,0-4 0 0,5 0 0 0,-1-3 0 16,1-2 0-16,1-3 0 0,-1-3 0 0,2-1 0 16,1-4 0-16,-4 4 0 0,7-6 0 0,-4 0 0 15,0-3 0-15,1-1 0 0,-5 0 0 16,6-7 0-16,-5 7 0 0,0 0 0 0,1 0 0 0,-5 3 0 16,0 1 0-16,0 5 0 0,-3-1 0 0,1 3 0 15,2-1 0-15,-2 4 0 0,-4 0 0 0,11 7 0 16,-5-3 0-16,-2 5 0 0,2 0 0 0,1 4 0 15,-4-2 0-15,1 4 0 0,0 1 0 0,0-1 0 16,1-4 0-16,0 4 0 0,0-5 0 0,0 1 0 16,3 0 0-16,1-4 0 0,1 2 0 0,2-6 0 15,2 0 0-15,-1 0 0 0,-2-2 0 0,8 0 0 16,0-2 0-16,-1 0 0 0,1-3 0 0,1-1 0 16,-4-3 0-16,2 2 0 0,-1-4 0 0,-7 3 0 15,3-7 0-15,-3 2 0 0,0-2 0 0,-6-3 0 16,2-8 0-16,-3-1 0 0,-4-1 0 0,-7-2 0 15,4-1 0-15,-3-1 0 0,-2 2 0 0,-4 0 0 16,-4 1 0-16,1 4 0 0,-1 2 0 0,-5 3 0 16,-1 1 0-16,-5 4-82 0,1 1-1270 0,6 5-1464 0,-7 0 648 15</inkml:trace>
  <inkml:trace contextRef="#ctx0" brushRef="#br0" timeOffset="60548.5">10461 8936 5629 0,'-16'-7'368'0,"1"-3"-132"0,4 5 2 16,5-2 56-16,2 0 4 0,5 0-44 0,2-3-60 15,3 3-41-15,13 0-35 0,8 0-10 0,6 2-61 16,6 1-67-16,13 1-117 0,-2 1-156 0,5 2-144 16,2 2-177-16,3-3-459 0,0 6-1163 0,2 2 515 15</inkml:trace>
  <inkml:trace contextRef="#ctx0" brushRef="#br0" timeOffset="61579.89">11490 9042 74 0,'0'0'553'0,"-4"-6"35"0,4 1 41 16,-1-1 30-16,-2 3-17 0,2-2-20 0,0 0-31 15,-3 3-28-15,-1-2-39 0,5 4-46 0,-8 0-34 16,8 0-42-16,-14 8-15 0,1 3-31 0,3 3-29 15,-9 7-29-15,2 3-244 0,-2 6-54 0,2 2 0 0,1-2 0 16,2-2 0-16,4 3 0 0,-1-2 0 0,5-4 0 16,6 2 0-16,5-1 0 0,2-9 0 15,4-2 0-15,3-4 0 0,3-1 0 0,2-3 0 16,3-3 0-16,-1-3 0 0,-1-5 0 0,1 0 0 0,-4-5 0 16,2-2 0-16,-5-3 0 0,-1-1 0 0,-3-2 0 15,-1-8 0-15,-4-1 0 0,-2 1 0 16,-6-3 0-16,-2 3 0 0,-1 7 0 0,-2-1 0 0,-1 1 0 15,-2 2 0-15,-1 3 0 0,4 5 0 0,2 0 0 16,-3 1 0-16,4 5 0 0,1 0 0 0,4 2 0 16,0 0 0-16,0 0 0 0,-4 9 0 0,4-9 0 15,13 12 0-15,1-6 0 0,0 3 0 0,4-2 0 16,4 4 0-16,-3-4 0 0,9 3 0 0,0-5 0 16,2 1 0-16,4-1 0 0,-6 3 0 0,4-5 0 15,-4 4 0-15,-1 2 0 0,1-1 0 0,-5 3 0 16,4-1 0-16,-9 3 0 0,-4 0 0 0,1 0 0 15,-2 2 0-15,0 3 0 0,-4 0 0 0,-4 0 0 16,0 1 0-16,-2-1 0 0,-7 0 0 0,0 0 0 16,-5 0 0-16,1-4 0 0,-4 2 0 0,-4-2 0 15,2-4 0-15,0 0 0 0,0-5 0 0,1-2 0 16,2-2 0-16,-2-2 0 0,1-2 0 0,4-2 0 0,1-2 0 16,6-1 0-16,2-5 0 0,4-4 0 0,9-4 0 15,3-4 0-15,6-1 0 0,10-10 0 0,3 0 0 16,6-4 0-16,2-2 0 0,0-2 0 15,20-19 0-15,-19 21 0 0,-2-1 0 0,0-1 0 0,0-2 0 16,-5 1 0-16,-2 4 0 0,-15 11 0 0,-1 2 0 16,-5 4 0-16,-2 2 0 0,-5 4 0 15,1 3 0-15,-6 5 0 0,-1 1 0 0,-2 1 0 0,0 4 0 16,0 4 0-16,0 0 0 0,0 0 0 0,-18 15 0 16,8 1 0-16,-3 7 0 0,1 3 0 0,0 4 0 15,-1 3 0-15,-1 13 0 0,-3-2 0 0,7 1 0 16,1 2 0-16,0 1 0 0,1 2 0 0,2-3 0 15,-7 0 0-15,10 0 0 0,-1-14 0 0,1 3 0 16,-1-4 0-16,-1-2 0 0,2-2 0 0,2-8 0 16,1-4 0-16,0 0 0 0,-5-4 0 0,4-5 0 15,1-1 0-15,0-1 0 0,-1-3 0 0,1-2 0 16,0 0 0-16,0 0 0 0,7-15 0 0,-4 3 0 16,5-4 0-16,-1-2 0 0,7-5 0 0,-4-4 0 0,3 0 0 15,8-1 0-15,-1-2 0 0,7-9 0 16,2-4 0-16,-8 13 0 0,3 7 0 0,2-1 0 0,0 1 0 15,-4 4 0-15,4 1 0 0,-2 1 0 0,2 4 0 16,-12 3 0-16,2 2 0 0,-5 1 0 0,-1 1 0 16,-3 1 0-16,0 1 0 0,-1 1 0 0,-3 2 0 15,-3 1 0-15,0 0 0 0,0 0 0 16,-13 11 0-16,4-4 0 0,-9 5 0 0,-6 4 0 0,-2 0 0 16,1 5 0-16,-1 1 0 0,2-2 0 0,2 0 0 15,5 1 0-15,0 1 0 0,5-5 0 0,1 1 0 16,4 1 0-16,3-2 0 0,4-1 0 0,8 2 0 15,2-2 0-15,11 4 0 0,10-2 0 0,17 1 0 16,1 0 0-16,3-4 0 0,0-1 0 0,2-2 0 16,-4 2 0-16,-13-7 0 0,2 2 0 0,-3-3 0 0,-2-2 0 15,-5 2 0-15,-11-3 0 0,1 1 0 0,-10-2 0 16,4 0 0-16,-7-1 0 0,1 1 0 16,-2-1 0-16,-5-1 0 0,7 0 0 0,-7 0 0 0,0 0 0 15,0 0 0-15,0 0 0 0,0 0 0 16,-1-8 0-16,1 8 0 0,-9-4 0 0,4 0 0 15,1 1-1366-15,4 3-1478 0,-10-6 654 0</inkml:trace>
  <inkml:trace contextRef="#ctx0" brushRef="#br0" timeOffset="64579.94">11502 6161 326 0,'-3'-24'494'0,"2"0"9"0,1-3 4 0,-3 10-9 15,3-1-4-15,0 2-21 0,0-1-4 16,0 5-10-16,3 1-23 0,-3 2-16 0,1 0-22 15,-1 2-21-15,0 1-30 0,0 2-19 0,3 3-10 0,-3 1-5 16,0 0-13-16,2 15-14 0,-2 3-13 0,-2 8-101 16,-1 8-172-16,2 11 0 0,-4 6 0 0,-2 1 0 15,3 0 0-15,-1 3 0 0,4-2 0 0,-4 1 0 16,2 0 0-16,6-3 0 0,-1-6 0 0,2-10 0 16,1 1 0-16,3-4 0 0,1-5 0 0,1 0 0 15,-2-9 0-15,0-1 0 0,2-2 0 0,-3-3 0 16,1-6 0-16,0-3 0 0,-1-3 0 0,1-3 0 15,2-3 0-15,-1-3 0 0,3-4 0 0,-1-1 0 16,-2-3 0-16,5-7 0 0,-3 0 0 0,1-2 0 16,-3-1 0-16,0 0 0 0,0-1 0 0,0 6 0 15,-4 4 0-15,4 3 0 0,-1 4 0 0,-3 0 0 16,0 3 0-16,-1 2 0 0,1 4 0 0,1 3 0 16,-6-1 0-16,13 8 0 0,-5 1 0 0,0 1 0 15,2 5 0-15,-4 3 0 0,3 4 0 0,-5-2 0 16,6 5 0-16,-4-1 0 0,-3-5 0 0,0-1 0 15,2 6 0-15,-4-7 0 0,0-3 0 0,1-1 0 16,0-3 0-16,-2-4 0 0,1 1 0 0,-1-1 0 0,0-2 0 16,0-4 0-16,0 0 0 0,0 0 0 0,0 0 0 15,0 0 0-15,-3-22 0 0,3 11 0 16,2-2 0-16,-1-2 0 0,3-2 0 0,1 0 0 16,0 2 0-16,4-2 0 0,3 1 0 0,2 3 0 0,0 0 0 15,0 3 0-15,3 2 0 0,-6 4 0 0,7-2 0 16,1 9 0-16,-1-1 0 0,-3 3 0 0,-3 0 0 15,2 6 0-15,-2 0 0 0,-5 4 0 0,3 1 0 16,-2 0 0-16,-3-2 0 0,-1 3 0 0,0 0 0 16,0-2 0-16,-1-2 0 0,0-1 0 0,1-4 0 15,-2 2 0-15,5-3 0 0,-2 0 0 0,5-4 0 16,2-2 0-16,-2-2 0 0,5-3 0 0,2-2 0 16,1 0 0-16,0-3 0 0,-2-4 0 0,0 1 0 15,-2-3 0-15,0-1 0 0,-3 0 0 0,0-1 0 16,-1 0 0-16,-3 0 0 0,-3 6 0 0,1-1 0 15,-1 2 0-15,0 1 0 0,-4 2 0 0,1 3 0 16,-1 1 0-16,0 3 0 0,0 0 0 0,0 0 0 16,0 0 0-16,-5 19 0 0,1-7 0 0,0 6 0 15,3 6 0-15,0 1 0 0,-3 5 0 0,4 3 0 16,0 14 0-16,-3-1 0 0,3 5 0 0,3-6 0 0,-3 0 0 16,0-8 0-16,0 11 0 0,1-11 0 0,-2 8 0 15,1-10 0-15,0 12 0 0,-4-13 0 0,2 1 0 16,0-4 0-16,1 0 0 0,-4-2 0 0,1-3 0 15,-3-2 0-15,0-8 0 0,1 0 0 0,-2-6 0 16,-1-2 0-16,-1-3 0 0,-3-1 0 0,2-2 0 16,-1-3 0-16,-1-1 0 0,-3-4 0 0,-2-5 0 15,0-1 0-15,0-7 0 0,0-3 0 0,5-3 0 16,4-1 0-16,3-6 0 0,2-1 0 0,6-1 0 16,4 1 0-16,4-2 0 0,3 1 0 0,2 3 0 15,7-10 0-15,0 12 0 0,-1 1 0 0,2 1 0 16,-3 1 0-16,0 1 0 0,-5 0 0 0,3 3 0 15,-9 6-463-15,-4 4-825 0,2-2-1396 0,-5 0 618 16</inkml:trace>
  <inkml:trace contextRef="#ctx0" brushRef="#br0" timeOffset="64766.84">11620 6381 5029 0,'-11'-15'379'0,"-1"0"-167"15,5 4-15-15,0 0 22 0,3 2 33 0,1-1-4 16,4-1-35-16,1 3-37 0,5-1-27 0,3 1-5 16,5-2-23-16,11 3-19 0,6 0-64 0,1 2-103 15,3 2-133-15,16-4-149 0,-15 6-159 0,17-1-555 16,1-2-1149-16,-2 0 509 0</inkml:trace>
  <inkml:trace contextRef="#ctx0" brushRef="#br0" timeOffset="65016.18">12934 6148 615 0,'9'-14'704'15,"1"4"60"-15,-2 0 8 0,-5 5-15 0,-1-1-39 16,2 0-50-16,-3 3-55 0,3 1-50 0,-4 2-41 16,0 0-35-16,4 18-26 0,-4-1-26 0,-3 9-323 15,2 6-112-15,1 4 0 0,-4 11 0 0,3 6 0 16,-3 1 0-16,4-1 0 0,-5-2 0 0,5 0 0 15,-3-1 0-15,2-4 0 0,1-11 0 0,0-1 0 16,0 0 0-16,1 2 0 0,-2-5 0 0,1-6 0 16,0-7 0-16,-2-2 0 0,0-6 0 0,-4-5-175 15,2-3-520-15,-5-2-526 0,9 0-1321 0,-21-7 584 16</inkml:trace>
  <inkml:trace contextRef="#ctx0" brushRef="#br0" timeOffset="65382.84">12786 6724 792 0,'-13'-13'226'0,"0"1"47"0,4 3 28 16,3 1 46-16,0 1 56 0,-2 0 50 0,4 2 9 15,2 2-9-15,-1 0-15 0,3-1 7 0,0 4-18 0,7-6-19 16,0 4-15-16,6 0-21 0,2-2-27 16,7-1-28-16,9-2-27 0,2 0-26 0,1 0-29 15,7-3-25-15,8 0-17 0,-12 1-49 0,1-2-144 16,-3 0 0-16,-1-2 0 0,-2 2 0 0,-4 1 0 16,-1 1 0-16,-9 2 0 0,-1 1 0 0,-7 2 0 0,1 2 0 15,-6-1 0-15,1 3 0 0,-6 0 0 16,6 5 0-16,-6 0 0 0,-3 5 0 0,1 0 0 15,-2 7 0-15,-1 2 0 0,-4 3 0 0,3 4 0 0,-1-3 0 16,2 3 0-16,4 0 0 0,1-2 0 16,1-5 0-16,4-1 0 0,4-2 0 0,1-3 0 15,1 1 0-15,3-1 0 0,4-3 0 0,1-3 0 0,-1 0 0 16,1-7 0-16,1-3 0 0,2-2 0 0,-3-2 0 16,-2-2 0-16,-2 0 0 0,2-4 0 0,-3-2 0 15,-1-2 0-15,-2-4 0 0,-2-5 0 0,-4 0 0 16,-5 1 0-16,-1-2 0 0,-4 0 0 0,-2 1 0 15,-3 0 0-15,-4 3 0 0,-4 3 0 0,-1 2 0 16,1 6 0-16,-4 5 0 0,3 2 0 0,-3 3 0 16,-6 2 0-16,7 5 0 0,-6 4 0 15,2 4-248-15,8-3-1077 0,4 3-1433 0,5-2 635 0</inkml:trace>
  <inkml:trace contextRef="#ctx0" brushRef="#br0" timeOffset="67300.35">14196 6678 187 0,'0'-10'469'0,"-2"0"12"16,2-2 10-16,-1 2-19 0,0-1-4 16,2-1-4-16,-1-4-11 0,1 4 0 0,2 1-16 15,2-4-21-15,-1 2-4 0,0 2-18 0,1-2-21 0,2 3-18 16,1 0-27-16,-3 3-24 0,0 1-26 16,5 1-27-16,-2 3-23 0,-3 3-18 0,3 2-13 15,2 2-127-15,2 7-70 0,-2 3 0 0,0 3 0 16,-1 5 0-16,-2-3 0 0,-5 8 0 0,6 0 0 0,-6 1 0 15,-1 1 0-15,1-1 0 0,-6 0 0 0,-2 2 0 16,3-11 0-16,3-1 0 0,-4-1 0 0,-1-4 0 16,5-3 0-16,-1-2 0 0,1 1 0 0,0-6 0 15,0-3 0-15,0-1 0 0,0 0 0 0,0 0 0 16,14-12 0-16,-7 0 0 0,1-4 0 0,1-2 0 16,3-4 0-16,-2-3 0 0,-1 7 0 0,4-3 0 15,-4 4 0-15,0 0 0 0,3 1 0 0,-3 7 0 16,-4-1 0-16,3 2 0 0,-2 4 0 0,-2 1 0 15,3 2 0-15,-1 2 0 0,-1 2 0 0,0 4 0 16,3 2 0-16,-3 3 0 0,0 2 0 0,0 3 0 16,2 3 0-16,-6 0 0 0,5 3 0 0,-2 3 0 15,1-9 0-15,-1 1 0 0,0-6 0 0,1 2 0 16,-1-3 0-16,2 1 0 0,-2-6 0 0,1-1 0 16,-1-1 0-16,4-2 0 0,-1-4 0 0,1-1 0 0,0-2 0 15,2 0 0-15,3-8 0 0,-2-1 0 16,3 0 0-16,2-7 0 0,0 0 0 0,-6 6 0 15,3 0 0-15,0 1 0 0,-3 2 0 0,0 3 0 0,-2 2 0 16,0-1 0-16,-3 5 0 0,-1 2 0 0,2 1 0 16,-6 0 0-16,8 5 0 0,-4 5 0 15,-1 2 0-15,0 0 0 0,1 6 0 0,-3 0 0 0,0 7 0 16,3 0 0-16,0-6 0 0,-1 2 0 0,0-2 0 16,4-2 0-16,-1 1 0 0,1-3 0 0,1-3 0 15,3-2 0-15,-1-1 0 0,3-3 0 16,0-2 0-16,-1-3 0 0,10 1 0 0,-8-5 0 0,3 0 0 15,-3-1 0-15,1-3 0 0,-1-3 0 0,-1-1 0 16,1-1 0-16,-2-2 0 0,-2 1 0 0,-1 3 0 16,-3 2 0-16,0-2 0 0,0 3 0 15,-2-1 0-15,-2 3 0 0,4-2 0 0,-4 1 0 0,0 3 0 16,-1 1 0-16,-1 2 0 0,0 0 0 0,3 11 0 16,2-5 0-16,-5-1 0 0,3 5 0 0,-1-4 0 15,2 4 0-15,0-3 0 0,-3 3 0 0,6-2 0 16,0-1 0-16,-3-1 0 0,0-1 0 0,1-1 0 15,0-1 0-15,0 0 0 0,0-3 0 0,-5 0 0 16,8 0 0-16,-8 0 0 0,5-7 0 0,-5 0 0 16,0 0 0-16,0-3 0 0,-4 0 0 0,2-1 0 15,-6-1 0-15,4-6 0 0,-6 3 0 0,2-1 0 16,1 0 0-16,0 6 0 0,1 1 0 0,2 1 0 16,2 0 0-16,-1 2 0 0,0 2 0 0,3-3 0 15,3 4 0-15,2 2 0 0,5-2 0 0,1 2 0 16,10-2 0-16,7 3 0 0,7 0 0 0,1 2 0 15,1 0 0-15,15 1 0 0,-1-3 0 0,3 1 0 16,-14-1 0-16,12-1 0 0,-15 0 0 0,1-1 0 0,-3 1 0 16,-3-1 0-16,-5 1 0 0,-8-3 0 0,-5 3 0 15,-1 1 0-15,-4-2 0 0,-2 4 0 0,-7-2 0 16,4-3 0-16,-4 3 0 0,0 0 0 0,0 0 0 16,-23 12 0-16,9-3 0 0,-4 3 0 0,-2 6 0 15,0 0 0-15,-2 1 0 0,5-6 0 0,-1 7 0 16,4-5 0-16,1 3 0 0,3-3 0 0,1 0 0 15,4 1 0-15,1-4 0 0,2-2 0 0,0 3 0 16,6-6 0-16,0 0 0 0,1-2 0 0,5-3 0 16,3-2 0-16,-3-2 0 0,4-2 0 0,3-3 0 15,1-4 0-15,2-6 0 0,-3-1 0 0,1-4 0 16,-2-1 0-16,0-7 0 0,-3 0 0 0,3 0 0 16,-7-4 0-16,6-13 0 0,-2-2 0 0,-4 3 0 15,-4 11 0-15,-1 1 0 0,-3 0 0 0,-1 5 0 16,0 3 0-16,-6 9 0 0,6 5 0 0,-4 4 0 15,-1 4 0-15,0 2 0 0,5 2 0 0,-14 13 0 16,6 4 0-16,-5 8 0 0,3 3 0 0,3 1 0 16,-1 7 0-16,5-1 0 0,-2 12 0 0,5-11 0 15,1 13 0-15,1-14 0 0,4-1 0 0,3 0 0 16,5-3 0-16,-1-1 0 0,0-5 0 0,6-2 0 0,1-6 0 16,-4-7 0-16,2-1 0 0,2-6 0 0,-3 1 0 15,-2-4 0-15,7-2 0 0,-4-3 0 16,1-4 0-16,3-4 0 0,-1-3 0 0,-8 0 0 0,6-3 0 15,-6-7 0-15,5 0 0 0,-3 1 0 0,-6 0 0 16,0 7 0-16,-4 0 0 0,0 4 0 0,-1 2 0 16,-1 2 0-16,-2 2 0 0,-1 2 0 0,-1 4 0 15,1 2 0-15,0 0 0 0,0 0 0 0,-18 14 0 16,10 1 0-16,2 1 0 0,-2 4 0 0,-1 5 0 16,7-1 0-16,0 1 0 0,4-3 0 0,3-3 0 15,0-1 0-15,5 1 0 0,1-3 0 0,5-3 0 16,2-1 0-16,1-2 0 0,0-3 0 0,4-2 0 15,4-3 0-15,-7-3 0 0,1-4 0 0,-1 0 0 16,1-3 0-16,-3-2 0 0,5-7 0 0,-2-1 0 16,-3-3 0-16,3-7 0 0,-1 2 0 0,-2-4 0 15,5-13 0-15,-9 11 0 0,8-12 0 0,-3-4 0 16,-6 2 0-16,-3 11 0 0,-1 2 0 0,-4 4 0 16,-1 1 0-16,-3 9 0 0,-2 4 0 0,-2 3 0 15,1 6 0-15,-4 2 0 0,-1 5 0 0,-2 5 0 16,-4 7 0-16,-6 8 0 0,0 4 0 0,6 3 0 15,0 5 0-15,3 1 0 0,5 1 0 0,1 13 0 16,4 3 0-16,4-4 0 0,4-12 0 0,-1 0 0 0,6-4 0 16,0-2 0-16,3-2 0 0,2-2 0 15,-1-6 0-15,-2-5 0 0,-1-3 0 0,-2-3 0 16,2-4 0-16,-1-3 0 0,-1-1 0 0,-3-4 0 16,3-2 0-16,-2-1-111 0,-2 0-649 0,-3-5-460 0,0 2-1322 15,-1-1 584-15</inkml:trace>
  <inkml:trace contextRef="#ctx0" brushRef="#br0" timeOffset="67898.28">17452 6599 388 0,'10'-22'583'0,"0"-2"20"0,-1 5 12 0,4-7 3 15,-8 8-2-15,-1 1-7 0,0 5-9 0,-2 0-18 16,2 3-21-16,-4 3-43 0,0 1-44 0,0 4-36 16,0 1-14-16,0 0-7 0,-6 28-272 0,2-2-145 15,-4 5 0-15,3 2 0 0,-1 16 0 0,1-4 0 16,-3 1 0-16,4 2 0 0,2 2 0 0,3-3 0 15,0-11 0-15,1 0 0 0,0 0 0 0,-2-1 0 16,3-5 0-16,-1-1 0 0,1-4 0 0,-1-6 0 16,-2-3 0-16,1-6 0 0,-1-2 0 0,0-5 0 0,0 0 0 15,0-3 0-15,0 0-544 0,-1-17-137 0,-1 5-480 16,-1-6-1258-16,6-7 556 0</inkml:trace>
  <inkml:trace contextRef="#ctx0" brushRef="#br0" timeOffset="68849.45">17580 6741 1237 0,'24'-51'125'0,"-2"10"55"16,-6 9 25-16,0 3 23 0,0 4 39 0,-3 1 53 15,-2 10 40-15,1-2 29 0,-5 7 11 0,1-1-4 16,-3 3-17-16,2 3 3 0,-6 2 4 0,-1 2 8 16,0 0-8-16,5 11-5 0,-5 0-10 0,-1 4-8 15,-2 5-23-15,1 3-19 0,-2 4-19 0,4 3-223 16,-4 0-79-16,2-2 0 0,-5 3 0 0,4 0 0 16,1 2 0-16,2-3 0 0,-4 2 0 0,4-2 0 15,-1-3 0-15,1-7 0 0,0 0 0 0,3-4 0 16,-1-4 0-16,-2-1 0 0,2-1 0 0,0-3 0 15,-2-2 0-15,1-2 0 0,2-1 0 0,-3-2 0 16,7-7 0-16,-3 1 0 0,4-5 0 0,1-5 0 16,0-1 0-16,0-1 0 0,1-8 0 0,0 2 0 15,-2 9 0-15,-3-2 0 0,2 1 0 0,-2 6 0 16,1 1 0-16,-2-1 0 0,1 5 0 0,-3 2 0 0,4-1 0 16,-6 4 0-16,11 4 0 0,-6 0 0 15,-1 3 0-15,2 2 0 0,2 7 0 0,2 1 0 16,-2 1 0-16,5 4 0 0,2 0 0 0,1 0 0 15,1-3 0-15,5-1 0 0,-3-2 0 0,4-1 0 0,1 0 0 16,2-6 0-16,-8-2 0 0,2-2 0 0,0-1 0 16,1-2 0-16,-2-2 0 0,-1-2 0 15,0-3 0-15,-1-1 0 0,-2-4 0 0,-3 2 0 0,2-3 0 16,-3-4 0-16,1-1 0 0,-1-6 0 0,0-5 0 16,-4 3 0-16,1-2 0 0,-6 7 0 0,2 1 0 15,-2 1 0-15,-4-1 0 0,1 3 0 16,-4 4 0-16,1 1 0 0,0 2 0 0,2 3 0 0,-3 1 0 15,-2 2 0-15,-1 2 0 0,-4 2 0 0,4 4 0 16,-1 2 0-16,3-1 0 0,-3 7 0 0,5 2 0 16,0 2 0-16,4 0 0 0,4 0 0 0,1 0 0 15,9 7 0-15,-5-8 0 0,9 2 0 0,1-1 0 16,3-2 0-16,-4-4 0 0,6-3 0 0,3 1 0 16,-7-5 0-16,-1-1 0 0,1-1 0 0,-1-1 0 15,-6-5 0-15,6-2 0 0,-3-1 0 0,1-4 0 16,-3-1 0-16,6-6 0 0,-2-4 0 0,-5 0 0 15,0-3 0-15,-2 1 0 0,-3 7 0 0,-3-2 0 16,2 0 0-16,-4 1 0 0,-3 6 0 0,4-2 0 0,0 2 0 16,-1 4 0-16,-1-2 0 0,1 4 0 15,-2 0 0-15,3 2 0 0,-4 3 0 0,5 0 0 16,-5 0 0-16,13 11 0 0,-6-4 0 0,5 6 0 0,-1 2 0 16,7 8 0-16,-2 2 0 0,2 2 0 0,-4-2 0 15,-2 3 0-15,1-4 0 0,-6 0 0 16,0 0 0-16,-5-5 0 0,-2-1 0 0,-2-1 0 15,1 0 0-15,-5-3 0 0,0-1 0 0,-4 0 0 0,3-3 0 16,-4-3 0-16,-1 0 0 0,0-2 0 0,-1-1 0 16,2-2 0-16,-2-1 0 0,3-1 0 0,0-1 0 15,4 0 0-15,1-1 0 0,3-2 0 0,2 4 0 16,5-10 0-16,1 3 0 0,6 0 0 0,4-4 0 16,2 1 0-16,12-4 0 0,0 1 0 0,2 0 0 15,0-2 0-15,4 1 0 0,-3 0 0 0,-1-2 0 16,0-1 0-16,-4 1 0 0,-5-2 0 0,-1-2 0 15,1-1 0-15,-9 5 0 0,-5-1 0 0,-1 1 0 16,-3 2 0-16,-4 1 0 0,-1 1 0 0,-1 0 0 16,-2 2 0-16,-4 2 0 0,-2 4 0 0,-4 1 0 15,1 5 0-15,-3 1 0 0,1 5 0 0,-4 2 0 16,0 10 0-16,5 3 0 0,3 0 0 0,6 3 0 16,8 2 0-16,-1 0 0 0,4 0 0 0,7-2 0 15,3-3 0-15,2 1 0 0,0-5 0 0,3-2 0 0,-4-2 0 16,-1-6 0-16,-1-4 0 0,-2-3 0 0,-2-2 0 15,-2-1 0-15,-1-4 0 0,-3-1-91 16,-4 0-494-16,-1-9-61 0,-10-2-500 0,0 0-1240 0,-6-7 550 16</inkml:trace>
  <inkml:trace contextRef="#ctx0" brushRef="#br0" timeOffset="69016.09">17752 6577 5716 0,'-51'-4'236'0,"17"2"-86"0,12 2 58 15,2 1 53-15,9 1 18 0,3 2-19 0,5-2-55 16,5 2-33-16,2 0-35 0,15 3-15 0,11 0-36 16,9-2-75-16,15 3-120 0,0-3-144 0,2-1-162 15,3-1-202-15,-2-4-459 0,1-1-1163 0,-7-4 514 16</inkml:trace>
  <inkml:trace contextRef="#ctx0" brushRef="#br0" timeOffset="70196.07">20053 6935 48 0,'-2'-13'666'0,"2"-3"28"0,2 0 23 0,0-1-2 15,0 1-7-15,0 6-23 0,4-6-31 0,-1 4-39 16,3-1-38-16,1 4-44 0,1 1-37 0,3 1-39 15,1 1-26-15,0 4-236 0,4 4-195 0,3 1 0 16,-2 3 0-16,8 5 0 0,-6 5 0 0,5 2 0 0,3 0 0 16,-6 5 0-16,-5-2 0 0,0 4 0 0,-3 0 0 15,-3-2 0-15,-7-3 0 0,-1-1 0 0,-3 0 0 16,-6 1 0-16,1-4 0 0,-5-1 0 0,-5 0 0 16,0-3 0-16,0-2 0 0,1-2 0 0,1-3 0 15,0-2 0-15,3-2 0 0,3-4 0 0,-2-1 0 16,3-2 0-16,2-2 0 0,2-3 0 0,5-7 0 15,7-7 0-15,-2 4 0 0,7-7 0 0,5 4 0 16,2 1 0-16,3 0 0 0,-3 3 0 0,3 1 0 16,0 1 0-16,0 7 0 0,-6 0 0 0,-3 3 0 15,2 3 0-15,-6 2 0 0,1 3 0 0,-1 0 0 16,-3 4 0-16,5 0 0 0,-4 1 0 0,1-1 0 16,1 1 0-16,0 5 0 0,4-3 0 0,2 0 0 0,-4-1 0 15,5 0 0-15,0-1 0 0,-2-4 0 0,-2 0 0 16,3 2 0-16,-5-4 0 0,-1-1 0 0,-1 0 0 15,-1-3 0-15,-4-4 0 0,-1 1 0 0,-1-1 0 16,-4-1 0-16,-2-2 0 0,-1 2 0 0,-5 0 0 16,-2-1 0-16,-2-1 0 0,-2 2 0 0,-5 2 0 15,1 3 0-15,0 3 0 0,-1 3 0 0,-2 2 0 16,0 7 0-16,3 1 0 0,-3 7 0 0,2 1 0 16,4 4 0-16,1 0 0 0,6 2 0 0,3-6 0 15,4 7 0-15,9-3 0 0,-2 0 0 0,7 0 0 16,6 1 0-16,5-6 0 0,3 0 0 0,5-4 0 15,5-3 0-15,13-1 0 0,-1-4 0 0,-13-3 0 16,16 0 0-16,-16-3 0 0,4-4 0 0,9-4 0 16,-13 0 0-16,-4-2 0 0,-1-3 0 0,-4-2 0 15,2-3 0-15,-11-2 0 0,1-2 0 0,-4 0 0 16,-4-2 0-16,-6 7 0 0,-5-3 0 0,-2 2 0 16,-3 0 0-16,-3 4 0 0,-1 3 0 0,-7 3 0 0,-1 2 0 15,-2 3 0-15,-4 6 0 0,-6 4 0 0,-3 5 0 16,7 2 0-16,1 4 0 0,3 1 0 15,1 2 0-15,4 0 0 0,5-4 0 0,4 0 0 16,2 0 0-16,4-4 0 0,4 3 0 0,0-4 0 0,4-4 0 16,2 3 0-16,0-5 0 0,6 0 0 0,-3-3 0 15,6 0 0-15,-5-4 0 0,0-2 0 16,-1 0 0-16,-3-3 0 0,2 0 0 0,1-5 0 0,-3 2 0 16,4-1 0-16,-9 0 0 0,4 3 0 0,-4 1 0 15,0 1 0-15,-1 0 0 0,-1 2 0 0,-1 1 0 16,-2 2 0-16,0 0 0 0,8 7 0 0,-6 0 0 15,5 0 0-15,-3 2 0 0,-1 1 0 0,4 3 0 16,3 2 0-16,0-1 0 0,4 0 0 0,2-3 0 16,-1-1 0-16,4-1 0 0,0-1 0 0,3-2 0 15,6-4 0-15,-1-1 0 0,-4-2 0 0,4-4 0 16,0-2 0-16,-7 0 0 0,7-8 0 0,-3 0 0 16,-1-3 0-16,-1-5 0 0,1-4 0 0,-4 2 0 15,0-6 0-15,7-11 0 0,-3-2 0 0,-3-5 0 16,0 1 0-16,-3-4 0 0,-1-3 0 0,-2 2 0 15,-8 6 0-15,-3 11 0 0,-3 5 0 0,-4 3 0 16,0 9 0-16,-9 4 0 0,4 4 0 0,-1 7 0 0,-8 3 0 16,0 6 0-16,-6 10 0 0,0 6 0 0,0 5 0 15,-2 15 0-15,4 1 0 0,3 4 0 0,6 4 0 16,3 0 0-16,6 4 0 0,7-2 0 0,3 1 0 16,8-6 0-16,3 0 0 0,0-14 0 0,3-3 0 15,0-1 0-15,3-2 0 0,4-6 0 0,-1-5 0 16,-1-3 0-16,1-4 0 0,-8-4 0 0,-5-3-1366 15,15-5-1478-15,-1-3 654 0</inkml:trace>
  <inkml:trace contextRef="#ctx0" brushRef="#br0" timeOffset="71912.89">22439 6981 438 0,'0'-6'541'0,"0"0"2"0,-2 0-17 15,2-1-15-15,0 1-24 0,0-1-21 0,-3 0-18 16,3 3-17-16,1-1-9 0,1-1-9 0,-4 1-19 16,2 5-11-16,-1-9-10 0,1 5-20 0,0 0-15 0,0 4-19 15,-2-3-19-15,2 3-15 0,0 0-65 16,0-6-220-16,0 6 0 0,-2-2 0 0,2 2 0 15,0 0 0-15,0 0 0 0,0 0 0 0,0 0 0 0,0 0 0 16,-10 10 0-16,8-6 0 0,-2 4 0 0,3 1 0 16,-3 3 0-16,2 3 0 0,-2-2 0 0,1 5 0 15,3 0 0-15,-1 0 0 0,0 2 0 0,3 4 0 16,0-6 0-16,4 2 0 0,-1-2 0 0,-1 0 0 16,1 0 0-16,3-2 0 0,-1 0 0 0,2-4 0 15,-2-2 0-15,-1-2 0 0,4 1 0 0,-5-5 0 16,3-2 0-16,-3 1 0 0,3-3 0 0,-8 0 0 15,15-8 0-15,-7 4 0 0,-2-6 0 0,3 2 0 16,3-9 0-16,-2 0 0 0,5-6 0 0,-3-1 0 16,2 0 0-16,-1 1 0 0,-4 4 0 0,1 3 0 15,-1 0 0-15,-3 6 0 0,-2 2 0 0,4-1 0 16,-5 5 0-16,1 2 0 0,-4 2 0 0,0 0 0 16,11 11 0-16,-8-2 0 0,0 2 0 0,3 6 0 15,1 0 0-15,-1 2 0 0,-1 0 0 0,4 0 0 16,0-1 0-16,-4-2 0 0,0 0 0 0,3-2 0 15,2-3 0-15,-5-3 0 0,3 1 0 0,1-6 0 16,0 0 0-16,-3-3 0 0,1 0 0 0,-2-4 0 0,0 2 0 16,4-8 0-16,-3 3 0 0,-1-5 0 0,1 0 0 15,2-3 0-15,0-3 0 0,1 1 0 0,0-7 0 16,4 2 0-16,-2 5 0 0,3-1 0 16,-5 3 0-16,0-1 0 0,1 3 0 0,-1 5 0 0,-1-2 0 15,2 2 0-15,3 1 0 0,-3 2 0 0,2 2 0 16,-6 3 0-16,3 0 0 0,0 1 0 0,2 4 0 15,-1 1 0-15,-1 1 0 0,1 2 0 0,-3 3 0 16,1 2 0-16,-1 2 0 0,-1 3 0 0,-4-1 0 16,0 0 0-16,1 6 0 0,-4-5 0 0,0-1 0 15,-2 0 0-15,-2 1 0 0,4-1 0 0,1-1 0 16,-1-5 0-16,0 0 0 0,-1 0 0 0,5-1 0 16,-3-3 0-16,2 2 0 0,3-4 0 0,-2-1 0 15,2-2 0-15,3-1 0 0,3 0 0 0,1-1 0 16,4-2 0-16,-2-2 0 0,-1-1 0 0,2-4 0 0,1-1 0 15,-1-2 0-15,1-3 0 0,-4-2 0 16,-3-2 0-16,-1 0 0 0,-3-1 0 0,-2 0 0 16,-3-2 0-16,-3 3 0 0,-2 1 0 0,-2-1 0 15,-2 3 0-15,-3 1 0 0,3 6 0 0,-3 1 0 0,2 0 0 16,0 1 0-16,2 4 0 0,4-1 0 0,-4 3 0 16,8 0 0-16,-7 4 0 0,7-1 0 15,0-3 0-15,9 7 0 0,0 1 0 0,1-5 0 0,3 1 0 16,2-1 0-16,7 2 0 0,-3-2 0 0,2-1 0 15,0-2 0-15,0-1 0 0,-1-2 0 0,-1-3 0 16,-1 3 0-16,0-2 0 0,0 0 0 0,-4 1 0 16,2 0 0-16,-3 1 0 0,-2-1 0 0,-1 1 0 15,1 5 0-15,0 0 0 0,-4 1 0 0,4 4 0 16,-1 6 0-16,-2 1 0 0,2 4 0 0,-1 5 0 16,0 2 0-16,-2 0 0 0,0 2 0 0,0-1 0 15,-3-1 0-15,0-6 0 0,-3-1 0 0,3-2 0 16,-4-3 0-16,0-2 0 0,0-2 0 0,-1-2 0 15,-2-3 0-15,2 0 0 0,-3-3 0 0,4-1 0 16,0 0 0-16,-11-10 0 0,4 0 0 0,6-1 0 16,-3-1 0-16,4-5 0 0,0-2 0 0,4-5 0 15,4-4 0-15,-1 2 0 0,6-2 0 0,2 1 0 16,2-1 0-16,6-3 0 0,10-7 0 0,4-1 0 16,3 2 0-16,-2-2 0 0,-2 6 0 0,-9 9 0 0,-3 2 0 15,2 2 0-15,-4 1 0 0,-7 5 0 16,-1 3 0-16,-3 3 0 0,-4 0 0 0,0 2 0 15,-3 2 0-15,0 2 0 0,-4 2 0 0,0 0 0 0,0 0 0 16,-15 17 0-16,3-4 0 0,1 0 0 0,-7 11 0 16,0 2 0-16,0 2 0 0,3 3 0 15,0-3 0-15,2 3 0 0,2 0 0 0,4 2 0 0,0-1 0 16,6 1 0-16,6-2 0 0,5 1 0 0,7-3 0 16,1-1 0-16,5-2 0 0,1-4 0 0,6-3 0 15,0-2 0-15,6-4 0 0,-1-2 0 16,3-3 0-16,-4-2 0 0,2-2 0 0,1-7 0 0,-3 1 0 15,0-4 0-15,-2-4 0 0,0-3 0 0,-3-2 0 16,1-3 0-16,-3-1 0 0,-2-3 0 0,-2 0 0 16,-5 1 0-16,-8 4 0 0,-1 0 0 0,-2 1 0 15,-5 3 0-15,-2 2 0 0,-1 1 0 0,-2 3 0 16,-2 5 0-16,-5-3 0 0,-3 4 0 0,-5 5 0 16,-1 2 0-16,1 3 0 0,-5 4 0 0,7 1 0 15,-6 4 0-15,3-1 0 0,3-2 0 0,5-1 0 16,1 3 0-16,2-1 0 0,4-1 0 0,3 0 0 15,2-3 0-15,3-3 0 0,2 1 0 0,3-3 0 16,2-2 0-16,0-3 0 0,1-2 0 0,0-2 0 0,6-5 0 16,-2-3 0-16,0-2 0 0,-2-3 0 15,4-10 0-15,-3 0 0 0,-3-4 0 0,1-1 0 16,-2-4 0-16,3-12 0 0,-5-2 0 0,3-1 0 0,-5 0 0 16,2 1 0-16,0-2 0 0,-4 5 0 0,-1 10 0 15,-1 2 0-15,-3 7 0 0,1 7 0 16,-3 3 0-16,-2 7 0 0,1 3 0 0,0 5 0 0,3 1 0 15,-12 11 0-15,4 3 0 0,-5 9 0 0,3 4 0 16,9 8 0-16,-2 16 0 0,7 0 0 0,5 4 0 16,0-2 0-16,1-4 0 0,5 3 0 0,5-4 0 15,1-2 0-15,0-1 0 0,-2-1 0 0,-4-16 0 16,0 1 0-16,1-6 0 0,-6 1 0 0,-1-7 0 16,0-1 0-16,-1 1-40 0,-8-5-1319 0,-3-2-1471 15,-6 4 650-15</inkml:trace>
  <inkml:trace contextRef="#ctx0" brushRef="#br0" timeOffset="72598.35">20863 7918 360 0,'-17'-11'545'16,"2"-4"19"-16,5 0-9 0,1-4-9 0,2 1-18 15,2-7-29-15,10 5-27 0,4-4-31 0,4 2-31 16,6 0-26-16,3 2-25 0,1 2-28 0,3 4-24 16,-1 3-18-16,-2 5-22 0,-4 7-18 0,11 3-26 0,-10 4-17 15,-1 1-18-15,4 6-15 0,-7 0-20 16,-1 7-15-16,0 3-134 0,-4 0-4 0,-5 0 0 15,-1 0 0-15,-2 1 0 0,-5 1 0 0,0-3 0 0,-1-7 0 16,2 0 0-16,-2-6 0 0,1 0 0 0,1-2 0 16,1-2 0-16,-2-2 0 0,4-2 0 15,-2-3 0-15,0 0 0 0,11-10 0 0,-6 1 0 16,3-1 0-16,2-5 0 0,5-8 0 0,-2 7 0 0,5-6 0 16,-4-2 0-16,0 2 0 0,0-1 0 0,-1 7 0 15,-1 1 0-15,-2 1 0 0,1 2 0 16,-3 4 0-16,-4 4 0 0,0-1 0 0,0 2 0 0,-1 3 0 15,-3 0 0-15,9 7 0 0,-6 0 0 0,-1 2 0 16,2 7 0-16,-4 1 0 0,4 2 0 0,2 7 0 16,6-4 0-16,-4 2 0 0,3-2 0 0,2-5 0 15,2-3 0-15,3-1 0 0,0-4 0 0,4-2 0 16,-2-4 0-16,9-4 0 0,-8-3 0 0,6-4 0 16,-7 0 0-16,3-10 0 0,-1 0 0 0,-3-5 0 15,-1-4 0-15,-4 1 0 0,0-7 0 0,2 0 0 16,-5 1 0-16,-3-4 0 0,1 3 0 0,-4 1 0 15,0 1 0-15,-1 5 0 0,-2 8 0 0,1 2 0 16,-2 7 0-16,0 0 0 0,-1 5 0 0,-1 3 0 16,1 1 0-16,-8 11 0 0,2 3 0 0,0 10 0 15,-3 7 0-15,0 4 0 0,-1 14 0 0,-1 2 0 16,1 0 0-16,0 3 0 0,-2 1 0 0,2 3 0 16,1-5 0-16,0 2 0 0,-1-1 0 0,4-1 0 0,-1-7 0 15,1-12 0-15,3 0 0 0,-1 0 0 16,4-8 0-16,0-8 0 0,-3 0 0 0,3-6 0 15,0-2 0-15,-2-4 0 0,2-4 0 0,2-1 0 16,-2-1 0-16,0 0-1366 0,3-18-1478 0,1 6 654 0</inkml:trace>
  <inkml:trace contextRef="#ctx0" brushRef="#br0" timeOffset="73029.56">21938 7945 295 0,'10'-17'468'0,"-2"3"21"0,-3 4 35 0,-1 1 27 16,-2 0 21-16,-1 1 7 0,2 4-11 0,-3 0-27 15,4 1-35-15,-4 3-26 0,0 0-25 0,0 0-33 16,-5 17-36-16,1-6-34 0,1 4-32 0,-1 1-33 16,2 2-28-16,-2 0-122 0,3 1-137 0,1-1 0 15,0 1 0-15,2-1 0 0,2-1 0 0,0-5 0 16,0-1 0-16,5-2 0 0,0 0 0 0,2-4 0 16,7-1 0-16,-4-3 0 0,3-4 0 0,2-3 0 15,0-4 0-15,-1-1 0 0,1-5 0 0,-1 3 0 16,-2-2 0-16,-1 1 0 0,-4 0 0 0,1 2 0 15,-3 3 0-15,-2-1 0 0,0 3 0 0,-3 3 0 16,2 0 0-16,-4 1 0 0,2 2 0 0,-4 1 0 16,0 0 0-16,3 9 0 0,-4-1 0 0,1 2 0 15,2 1 0-15,1 6 0 0,1 0 0 0,2-1 0 16,2 0 0-16,-1-1 0 0,4-1 0 0,3 2 0 0,-2-4 0 16,6-1 0-16,-1-2 0 0,-2 0 0 15,3-4 0-15,1-2 0 0,-2-2 0 0,-4-1 0 0,0-1 0 16,-1-2 0-16,-2-4 0 0,1-1 0 0,1-4 0 15,-1-2 0-15,-5-4 0 0,4-7 0 0,-6-2 0 16,0-2 0-16,-1 0 0 0,-1 0 0 0,-2 0 0 16,-2 5 0-16,0-1 0 0,1 7 0 0,-3 2 0 15,1 3 0-15,2 1 0 0,-1 2 0 0,2 3 0 16,-3 1 0-16,3 1-1366 0,0 2-1478 0,0 3 654 16</inkml:trace>
  <inkml:trace contextRef="#ctx0" brushRef="#br0" timeOffset="74466">16969 5938 469 0,'-4'-9'536'0,"-1"4"10"0,-7-3-11 0,6 2-19 16,-7 2-16-16,3 1-15 0,-3 1-26 0,0 3-33 0,-4 3-26 16,0 3-24-16,2 4-26 0,-2 1-39 0,2 8-21 15,-4 3-22-15,6-2-32 0,0 6-16 0,4 2-24 16,4-4-20-16,1 3-21 0,4-8-12 0,1-2-13 16,2 0-17-16,3-4-12 0,-1-3-7 0,2-2-4 15,2-2-20-15,1-4-70 0,3-2 0 0,-3-3 0 16,0-2 0-16,5-4 0 0,-7-3 0 0,5-1 0 15,-3-5 0-15,-1-7 0 0,-1 5 0 0,-3-6 0 16,1 1 0-16,-2 0 0 0,-4 4 0 0,5-4 0 16,-5 6 0-16,0 1 0 0,-1 2 0 0,1 7 0 15,1-3 0-15,-1 2 0 0,0 2 0 0,3 4 0 16,-2 1 0-16,-1 2 0 0,12 2 0 0,-2 4 0 16,0 0 0-16,5 6 0 0,-2 1 0 0,4 1 0 0,-2-2 0 15,4 9 0-15,-6-6 0 0,2 0 0 0,-1 6 0 16,-2-4 0-16,-6 0 0 0,2-1 0 15,-7-6 0-15,1 1 0 0,-4 0 0 0,-3-2 0 16,1-1 0-16,-5-1 0 0,3-1 0 0,-2-2 0 0,-1-2 0 16,0-2 0-16,2-1 0 0,2-3 0 0,-1-2 0 15,4-3 0-15,-1-2 0 0,5-7 0 0,4-7 0 16,3-1 0-16,1 1 0 0,8 0 0 0,1 1 0 16,-1 1 0-16,5 2 0 0,0 3 0 0,-2 1 0 15,-3 6 0-15,-1 3 0 0,-1 1 0 0,-3 2 0 16,-3 3 0-16,1 2 0 0,-3 3 0 0,0 1-4 15,-1 2-763-15,-3 3-470 0,1 2-1340 0,-3-3 593 16</inkml:trace>
  <inkml:trace contextRef="#ctx0" brushRef="#br0" timeOffset="75216.31">17394 6006 277 0,'7'-8'385'0,"3"1"53"0,0-3 43 15,-2 0 37-15,1 2 18 0,1-6 20 0,-2 7 7 16,-2-3-1-16,3 4-17 0,-4 0-26 0,4 2-26 15,0 3-20-15,1-1-22 0,0 3-28 0,2 4-28 16,-3 1-32-16,1 0-150 0,-1 4-213 0,4 2 0 16,-3 1 0-16,-1 3 0 0,1 1 0 0,-2 0 0 15,-3 0 0-15,-5 1 0 0,3 0 0 0,-3 0 0 0,-3-2 0 16,0-3 0-16,-4 2 0 0,3-4 0 0,-1 0 0 16,0-3 0-16,0 1 0 0,2-4 0 15,-2 1 0-15,4-4 0 0,-3-1 0 0,4-1 0 16,0 0 0-16,0 0 0 0,0-13 0 0,5 3 0 0,3-4 0 15,1-2 0-15,6-6 0 0,-3-2 0 0,4 3 0 16,-3 6 0-16,1 1 0 0,1 0 0 0,-4 2 0 16,-1 5 0-16,1 0 0 0,0 1 0 15,-1 3 0-15,0 2 0 0,-4 2 0 0,7 2 0 0,-8 3 0 16,4-1 0-16,-4 5 0 0,3 0 0 0,-2-1 0 16,1 8 0-16,-3 0 0 0,-3-3 0 0,0 3 0 15,3-5 0-15,-4 0 0 0,0 0 0 0,0-1 0 16,-4-3 0-16,4 0 0 0,-1-1 0 0,0-3 0 15,-1 1 0-15,2-1 0 0,0-4 0 0,-1 5 0 16,1-5 0-16,0 0 0 0,0 0 0 0,0 0 0 16,5-15 0-16,2 7 0 0,1-3 0 0,-1 0 0 15,6-3 0-15,-2-2 0 0,4-4 0 0,1 5 0 16,-3 1 0-16,-2 2 0 0,2 0 0 0,0 0 0 16,-1 5 0-16,-1 1 0 0,0 1 0 0,3 1 0 15,-5 2 0-15,4 2 0 0,0 2 0 0,-3 0 0 16,-1 2 0-16,1 3 0 0,-2 0 0 0,-2 1 0 15,1 2 0-15,0 1 0 0,-2 3 0 0,-1-1 0 16,-1-3 0-16,-2 0 0 0,0 3 0 0,2-5 0 0,-3 0 0 16,1 1 0-16,0-1 0 0,1-1 0 15,-1-2 0-15,0 1 0 0,4-2 0 0,-1-2 0 16,1-1 0-16,4-2 0 0,-4-1 0 0,8-2 0 16,-1-1 0-16,4-2 0 0,1-4 0 0,-2-2 0 0,3-4 0 15,5-2 0-15,-5-1 0 0,-4 6 0 0,-1 0 0 16,-2 1 0-16,-3 3 0 0,0 0 0 15,-1 2 0-15,0 1 0 0,-2 2 0 0,-1 0 0 0,-2 2 0 16,1 2 0-16,-3 1 0 0,0 0 0 0,0 0 0 16,-3 14 0-16,1-6 0 0,-1 2 0 15,2 1 0-15,-2 0 0 0,2 4 0 0,-2 3 0 16,3-2 0-16,2-2 0 0,0 3 0 0,2-5 0 0,3-2 0 16,1 1 0-16,3-4 0 0,2 2 0 0,-1-5 0 15,6-2 0-15,1-2 0 0,-2-3 0 0,1-5 0 16,1 0 0-16,-4-3 0 0,-1-1-550 0,-2-2-168 15,-3-4-437-15,3-8-1249 0,0-1 553 0</inkml:trace>
  <inkml:trace contextRef="#ctx0" brushRef="#br0" timeOffset="75366.17">18561 5771 421 0,'-2'-5'547'0,"0"3"28"0,-1-2 35 0,3 4 13 15,-3-6-4-15,3 6-17 0,-1-3-30 0,1 3-55 16,0 0-49-16,0 0-49 0,0 0-42 0,14 0-32 15,-14 0-69-15,11 6-102 0,-3-4-123 0,-2 4-143 16,3 0-160-16,-5 1-162 0,1 3-179 0,-1-3-382 16,-3 1-1055-16,2 3 468 0</inkml:trace>
  <inkml:trace contextRef="#ctx0" brushRef="#br0" timeOffset="76046.23">18688 6131 388 0,'0'-13'670'0,"4"5"19"16,2-8 9-16,-1 3-11 0,3-1 6 15,-2-3-24-15,1 6-24 0,2-5-35 0,-4 4-45 0,2 3-54 16,-2 0-27-16,3 1-47 0,-1 1-43 0,-2 2-343 16,2 2-51-16,0 1 0 0,-1 3 0 0,3 4 0 15,-1 1 0-15,-1 3 0 0,1 8 0 0,-3 1 0 16,5 7 0-16,-9-6 0 0,6 8 0 0,-6-2 0 15,2-5 0-15,-3 0 0 0,-3-1 0 0,-1-2 0 16,3 1 0-16,-2-5 0 0,2-3 0 0,-3-2 0 16,4-3 0-16,0 0 0 0,-2 0 0 0,2-5 0 15,0 0 0-15,0 0 0 0,0 0 0 0,14-15 0 16,-9 6 0-16,7-5 0 0,0 3 0 0,0-4 0 0,1 0 0 16,3-5 0-16,1 0 0 0,-6 6 0 15,5-2 0-15,-4 5 0 0,-2 2 0 0,-2 0 0 16,1 4 0-16,-4-1 0 0,3 3 0 0,-4 3 0 0,-4 0 0 15,10 8 0-15,-5-1 0 0,-1 5 0 0,-4 0 0 16,1-1 0-16,3 5 0 0,-4 2 0 0,2-3 0 16,0 1 0-16,-2-3 0 0,0-1 0 15,0-1 0-15,1 1 0 0,2-4 0 0,-1 2 0 0,1-4 0 16,-2-1 0-16,3-2 0 0,1-2 0 16,0-1 0-16,3 0 0 0,-8 0 0 0,18-4 0 0,-9-2 0 15,2-3 0-15,0 1 0 0,4-2 0 0,-1 0 0 16,1-3 0-16,2 1 0 0,-3 1 0 0,1-2 0 15,-2 2 0-15,1 2 0 0,-4 3 0 0,-1 0 0 16,0 0 0-16,0 4 0 0,-4 2 0 0,2 1 0 16,-1 1 0-16,-2 3 0 0,-3 2 0 0,-1 3 0 15,0 1 0-15,-1 4 0 0,-2 1 0 0,3 0 0 16,0 1 0-16,-2 0 0 0,-2 0 0 0,4-5 0 16,-4-2 0-16,4 1 0 0,0-4 0 0,4-1 0 0,0-1 0 15,-2-2 0-15,2-3 0 0,4 0 0 16,-2-3 0-16,2-2 0 0,5-3 0 0,-3 0 0 15,3-4 0-15,-2-1 0 0,2-1 0 0,1 0 0 0,-1-1 0 16,1-8 0-16,1 3 0 0,3-2 0 0,0-3 0 16,-4 8 0-16,0-5 0 0,-1 8 0 15,-4 0 0-15,-4 4 0 0,3 0 0 0,-7 4 0 0,5 1 0 16,-2 0 0-16,-4 2 0 0,0 3 0 0,0 0 0 16,0 0-325-16,0 0-131 0,-5 12-52 0,-4-1-51 15,4 3-499-15,-3 2-1145 0,3-1 507 16</inkml:trace>
  <inkml:trace contextRef="#ctx0" brushRef="#br0" timeOffset="76396.57">19506 5890 212 0,'0'-4'732'0,"1"0"35"0,4-1-1 16,-4-1-14-16,-2 1-32 0,2-2-42 0,2 2-51 15,-2-2-47-15,-1-1-59 0,0 4-52 0,3-3-45 16,-2 3-43-16,-5-1-40 0,8 0-120 0,-4 5-221 16,-1-3 0-16,1 3 0 0,0 0 0 0,0 0 0 15,0 0-52-15,-7 11-291 0,6-1-85 0,-4 0-60 16,4 2-54-16,-2 0-58 0,-1 1-357 0,0 1-1036 16,3 3 459-16</inkml:trace>
  <inkml:trace contextRef="#ctx0" brushRef="#br0" timeOffset="77063.42">19481 6091 109 0,'0'-5'486'0,"0"0"10"0,0 5 15 15,3-5 12-15,-3 0-7 0,0 5-9 16,1-4-16-16,-1 4-17 0,0 0-22 0,-4-4-10 0,4 4-19 16,0 0-11-16,0 0-18 0,-10 12-18 15,2-4-17-15,3 4-24 0,-2 3-31 0,-1 0-30 16,-2 3-23-16,2-1-195 0,-1 1-56 0,0 5 0 16,3-6 0-16,1 2 0 0,1-2 0 0,0 2 0 0,4-2 0 15,1-2 0-15,3-2 0 0,3-2 0 0,4 0 0 16,6-1 0-16,1-3 0 0,3-3 0 0,2-1 0 15,0-1 0-15,3-2 0 0,-3-3 0 0,6-2 0 16,-8-1 0-16,4-4 0 0,-7 1 0 0,5-8 0 16,-4 4 0-16,-1-6 0 0,0-3 0 0,0-1 0 15,1 1 0-15,-3-2 0 0,-1 3 0 0,-1-1 0 16,-3 8 0-16,-2 1 0 0,0-1 0 0,0 2 0 16,-2 7 0-16,-1-4 0 0,-1 4 0 0,0 3 0 15,2-3 0-15,-1 3 0 0,-1 1 0 0,0 1 0 16,-5 0 0-16,14 4 0 0,-9 1 0 0,2-1 0 0,-2-2 0 15,0 6 0-15,-1-5 0 0,5 2 0 16,-3 2 0-16,-2-2 0 0,4-2 0 0,-4 3 0 16,3-3 0-16,-3-1 0 0,1 2 0 0,-1-4 0 15,-4 0 0-15,8 0 0 0,-8 0 0 0,0 0 0 0,11-4 0 16,-8 2 0-16,-3 2 0 0,0-7 0 0,-2 4 0 16,2 3 0-16,-2-4 0 0,-2 0 0 0,-2 2 0 15,6 2 0-15,-17 3 0 0,7 2 0 0,-7 1 0 16,2 5 0-16,-2-1 0 0,2 2 0 0,2-2 0 15,0 4 0-15,3 0 0 0,1-1 0 16,1 3 0-16,6-4 0 0,2 2 0 0,2 2 0 0,8-4 0 16,-1 2 0-16,8-2 0 0,6 2 0 0,3-3 0 15,1-2 0-15,1-5 0 0,3 0 0 0,-3-4 0 16,0-1 0-16,-7-1 0 0,6-3 0 0,-5 0 0 16,-3-3 0-16,-3-1 0 0,1-2 0 0,-1 0 0 15,-7 2 0-15,4-5 0 0,-2 0-292 0,1 1-405 16,-5 5-504-16,5 1-1300 0,-1-4 576 0</inkml:trace>
  <inkml:trace contextRef="#ctx0" brushRef="#br0" timeOffset="77213">20630 6266 109 0,'3'3'524'0,"-1"1"20"0,-2-4 7 15,3 2 4-15,-3-2-11 0,0 0-37 0,0 0-48 16,0 0-51-16,0 0-65 0,0 0-115 0,0 0-158 15,0 0-182-15,0 0-212 0,-14-7-411 0,14 7-796 16,-13 0 354-16</inkml:trace>
  <inkml:trace contextRef="#ctx0" brushRef="#br0" timeOffset="78516.07">14055 8746 532 0,'-2'-10'601'0,"0"3"32"15,1 0 22-15,-2 0-23 0,2 3-38 0,-3 0-40 16,4 4-23-16,0 0-6 0,-11 16-20 0,3 3-34 15,-3 7-17-15,1 3-30 0,2 5-34 0,-1 0-23 16,0 11-44-16,4-9-323 0,-4 10 0 0,5-13 0 16,-4 13 0-16,4-13 0 0,2-2 0 0,-2 0 0 15,3-4 0-15,-1-7 0 0,0-2 0 0,-1-5 0 16,3-4 0-16,-1 2 0 0,1-7 0 0,-1-2 0 16,1-2 0-16,0 0 0 0,-1-14 0 0,-1 2 0 15,2-14 0-15,0-1 0 0,3-2 0 0,-2-2 0 16,2-6 0-16,0 2 0 0,2-13 0 0,2 0 0 15,-1-1 0-15,1 0 0 0,2-1 0 0,-4 16 0 16,0 1 0-16,1 5 0 0,1 2 0 0,-5 10 0 16,3 5 0-16,-5 5 0 0,3-1 0 0,-2 7 0 15,-1 0 0-15,5 10 0 0,-5 2 0 0,0 7 0 16,0 10 0-16,4 3 0 0,1 1 0 0,-1-1 0 0,0 3 0 16,6-1 0-16,-1-2 0 0,5-1 0 0,-1-1 0 15,1-2 0-15,0-5 0 0,-1-7 0 16,2-3 0-16,1-2 0 0,-4-7 0 0,5 0 0 15,-1-4 0-15,-3-5 0 0,5-3 0 0,-2-1 0 0,5-8 0 16,2-2 0-16,-1-4 0 0,-3-2 0 0,3-4 0 16,-2-1 0-16,6-12 0 0,-3 0 0 0,0-1 0 15,-8 13 0-15,3 2 0 0,-4 6 0 0,0 5 0 16,-5 2 0-16,0 5 0 0,-5 3 0 0,2 5 0 16,1 2 0-16,-7 0 0 0,9 15 0 0,-5 3 0 15,-2 7 0-15,2 6 0 0,0 3 0 0,-4-1 0 16,-4 14 0-16,4 0 0 0,-4-10 0 0,4 12 0 15,-2-13 0-15,-2 11 0 0,0-3 0 0,1-6 0 16,3-6 0-16,0 0 0 0,-2-4 0 0,2 2 0 0,-3-9 0 16,3-5 0-16,-4-3 0 0,4-2 0 15,-1 0 0-15,-3-4 0 0,3-3-1366 0,1 0-1478 16,0-4 654-16</inkml:trace>
  <inkml:trace contextRef="#ctx0" brushRef="#br0" timeOffset="79779.5">14863 9154 261 0,'28'-19'392'0,"-6"-1"19"0,-1 4 27 15,-8 6 50-15,-4 2 53 0,-4 1 12 16,3 1-10-16,-4 2-16 0,-3 3-11 0,-1 1-10 0,0 0-16 16,0 0-26-16,-21 12-34 0,10-2-25 0,-2 4-38 15,3 1-38-15,-3 7-32 0,4-4-64 16,3 2-233-16,2 4 0 0,0 0 0 0,5-4 0 0,2-4 0 16,5 1 0-16,-1-2 0 0,2 0 0 0,5-1 0 15,-1-5 0-15,0-3 0 0,2 0 0 0,-2-5 0 16,6-1 0-16,-6-1 0 0,-2-5 0 0,1-2 0 15,-1-4 0-15,-2-2 0 0,-1-3 0 0,-1-12 0 16,-5 0 0-16,-2-2 0 0,-4 1 0 0,-4-1 0 16,-1 2 0-16,-2 6 0 0,-2-1 0 0,-1 8 0 15,3 0 0-15,-1 3 0 0,2 4 0 0,4 1 0 16,-1 0 0-16,2 6 0 0,4-1 0 0,1 3 0 16,0 0 0-16,0 0 0 0,33 8 0 0,-4 0 0 15,6 0 0-15,3 2 0 0,17 2 0 0,0-4 0 16,-5-1 0-16,1 0 0 0,-12-1 0 0,1-5 0 15,-1 2 0-15,-2 0 0 0,-4-2 0 0,-5-1 0 16,-8 0 0-16,-3 0 0 0,-4 0 0 0,-7 0 0 0,-1 0 0 16,-1 1 0-16,-4-1 0 0,0 0 0 0,-10 11 0 15,-6-1 0-15,1 1 0 0,-2 2 0 0,-3 1 0 16,-3 8 0-16,0-2 0 0,0 2 0 16,3-1 0-16,-2 1 0 0,4-2 0 0,8-4 0 0,1 0 0 15,-1-1 0-15,7-5 0 0,2 0 0 0,2-3 0 16,4 2 0-16,3-3 0 0,2-4 0 0,7 2 0 15,0-4 0-15,3-5 0 0,9-1 0 0,-1 0 0 16,2-7 0-16,-1 0 0 0,-1-3 0 0,-2-4 0 16,2-1 0-16,0-4 0 0,6-10 0 0,-10 7 0 15,5-13 0-15,-1 0 0 0,-1-1 0 0,-3-4 0 16,2 0 0-16,-4-2 0 0,-2 0 0 0,-4 3 0 16,-4 12 0-16,-4 5 0 0,-4 9 0 0,-3 3 0 15,-1 4 0-15,0 2 0 0,-4 8 0 0,-4 0 0 16,0 8 0-16,-5 8 0 0,-6 11 0 0,2 4 0 0,-6 15 0 15,6 4 0-15,-1 0 0 0,6 4 0 0,4 0 0 16,3-2 0-16,1 3 0 0,8-2 0 16,1 0 0-16,1-15 0 0,3-5 0 0,4 0 0 0,6-6 0 15,3-2 0-15,1-3 0 0,3-6 0 0,0-6 0 16,6-4 0-16,4-3 0 0,-4-4 0 0,0-4 0 16,-1-2 0-16,-2-3 0 0,-3-4 0 0,1-1 0 15,-3-4 0-15,0-4 0 0,-6 0 0 0,1-6 0 16,-1 3 0-16,-4-2 0 0,-1 2 0 0,-3 0 0 15,-7 10 0-15,-1 2 0 0,-3 4 0 0,0 4 0 16,-4 3 0-16,-2 2 0 0,-1 4 0 0,-2 5 0 16,-5 3 0-16,1 6 0 0,-7 5 0 0,6 11 0 15,1-4 0-15,1 0 0 0,9 1 0 0,-2 0 0 16,6-2 0-16,3 1 0 0,4-9 0 0,0-2 0 16,4-1 0-16,7-4 0 0,0-4 0 0,6-2 0 15,3-1 0-15,5-6 0 0,-3-1 0 0,2-7 0 16,1 1 0-16,-4-3 0 0,3-4 0 0,-1-2 0 15,-1-3 0-15,-1-6 0 0,7-11 0 0,-3 1 0 16,4-1 0-16,-1-4 0 0,-2-1 0 0,5-2 0 16,-2-4 0-16,15-19 0 0,-20 18 0 0,0 1 0 15,-7-1 0-15,-4 6 0 0,-9 12 0 0,-6 5 0 16,0 6 0-16,-5 4 0 0,-4 7 0 0,-1 1 0 0,-3 5 0 16,-2 6 0-16,-8 5 0 0,-5 10 0 15,1 8 0-15,-6 17 0 0,5 5 0 0,2 2 0 0,4 6 0 16,2-2 0-16,4 5 0 0,6-1 0 0,2 2 0 15,1-3 0-15,6-2 0 0,2-5 0 16,3-5 0-16,1-12 0 0,-1-2 0 0,7-3 0 0,4-7 0 16,4-3 0-16,3-4 0 0,4-4 0 0,-3-6 0 15,4-3 0-15,0-3 0 0,1-5 0 0,-4 0 0 16,5-5 0-16,-2-4 0 0,2-2 0 0,6-7 0 16,-2-6 0-16,0-4 0 0,-2-1 0 0,4 2 0 15,-3-3 0-15,0 1 0 0,-13 10 0 0,-4 1 0 16,-5 2 0-16,-5 8 0 0,-1 0 0 0,-8 5 0 15,2 0 0-15,-7 5 0 0,-1 1 0 0,-3 4 0 16,-6 1 0-16,-1 5 0 0,-4-1 0 0,2 7 0 16,0 0 0-16,-3 7 0 0,6-2 0 0,4 1 0 15,0-1 0-15,3 4 0 0,6 5 0 0,2 1 0 16,7 0 0-16,3-2 0 0,3-2 0 0,0-6 0 16,4 4 0-16,3-2 0 0,2-4 0 0,-3 3 0 15,-2-5 0-15,-4-3 0 0,0 3 0 0,0-5 0 0,-2 2 0 16,-6-1 0-16,1 0 0 0,-6-1 0 0,-2 0 0 15,-2 2 0-15,-5-2 0 0,1 1 0 0,-9 2 0 16,0-3 0-16,-4 2 0 0,0-2 0 0,0-1 0 16,-1-1 0-16,1 1 0 0,-1-5 0 0,5 2 0 15,-3 0 0-15,7 1 0 0,2-3 0 0,1 0 0 16,1-2 0-16,8 1 0 0,-5-7-116 0,6 3-1231 16,6 0-1457-16,2-4 645 0</inkml:trace>
  <inkml:trace contextRef="#ctx0" brushRef="#br0" timeOffset="79929.83">17897 9189 5108 0,'2'-4'498'0,"0"-1"-219"0,-1 3-52 15,-1 2 22-15,2-5 74 0,-2 5 44 0,-1-4 4 16,1 4-56-16,0 0-58 0,0 0-60 0,0 0-197 0,0 0 0 16,-10 9 0-16,10-9 0 0,-9 5 0 15,4-3-287-15,-4-1-451 0,-4 3-457 0,0-3-1294 16,3 4 573-16</inkml:trace>
  <inkml:trace contextRef="#ctx0" brushRef="#br0" timeOffset="82180.5">14803 9871 278 0,'-3'-11'438'0,"2"-3"23"16,-2 4 20-16,2-4 6 0,0 2 6 0,-1-1 1 15,1 1-5-15,1 0-2 0,0 0-9 0,0 5-9 16,-1 0-14-16,1 2-22 0,0 0-30 0,0 0-23 16,0 5-18-16,0 0-14 0,0 0-7 0,-10 21-9 0,2-2-250 15,-5 9-82-15,-1 7 0 0,-8 12 0 16,-2 3 0-16,2 1 0 0,-3-2 0 0,-9 27 0 15,12-23 0-15,1-2 0 0,10 2 0 0,-2 0 0 16,7-3 0-16,7 1 0 0,4-16 0 0,8 9 0 0,3-10 0 16,7-6 0-16,4-1 0 0,2-3 0 0,15 2 0 15,-6-11 0-15,-3 0 0 0,-2-5 0 0,2-4 0 16,-5-3 0-16,-7-4 0 0,-5-4 0 0,0 2 0 16,-5-2 0-16,-3-2 0 0,-2-3 0 0,-6 1 0 15,-2-2 0-15,0-1 0 0,-5 1 0 0,0 0-1366 16,-4-3-1478-16,5-2 654 0</inkml:trace>
  <inkml:trace contextRef="#ctx0" brushRef="#br0" timeOffset="83629.63">15608 9993 372 0,'2'-29'557'0,"1"2"22"0,-7 7 19 15,-1-5 7-15,-4 6-11 0,0 4-37 0,0 1-25 16,-5 6-38-16,-3 1-29 0,-2 5-29 0,1 3-31 0,-10 6-31 16,3 0-24-16,0 6-23 0,1 1-26 0,6 3-39 15,0 4-13-15,8-3-115 0,0 7-134 0,6-1 0 16,2 2 0-16,5-1 0 0,6 0 0 16,4 3 0-16,2-2 0 0,5-1 0 0,1 1 0 0,3-1 0 15,-2 1 0-15,3 1 0 0,-1 0 0 0,-3-1 0 16,0-1 0-16,-2 0 0 0,-6-3 0 0,-3-4 0 15,-6 0 0-15,0-1 0 0,-7 1 0 0,-2-3 0 16,-4-4 0-16,-4 1 0 0,-3-3 0 0,-5 0 0 16,-5-2 0-16,4-5 0 0,-5 2 0 0,-1-5 0 15,2-2 0-15,3 0 0 0,4-4 0 0,2-2 0 16,2 0 0-16,2-2 0 0,3-2 0 0,1-1 0 16,5-3 0-16,4 1 0 0,6-1 0 0,0-1 0 15,9-3 0-15,2 0 0 0,2 2 0 0,4-1 0 16,3 4 0-16,-2 4 0 0,3-3 0 0,0 4 0 0,-1 2 0 15,-4 4 0-15,6 2 0 0,-7 1 0 16,-1 3 0-16,1 3 0 0,-2 3 0 0,-3 3 0 16,0 4 0-16,-1 1 0 0,0 7 0 0,-1 0 0 0,-2 0 0 15,-4-3 0-15,0 4 0 0,0 2 0 0,-4-7 0 16,1 0 0-16,-1-2 0 0,-3-4 0 0,4-1 0 16,-3-2 0-16,0-1 0 0,-1-3 0 0,2 0 0 15,1-5 0-15,-2 1 0 0,-2-1 0 0,11-7 0 16,-4 0 0-16,-3-1 0 0,4-1 0 0,2-4 0 15,1-3 0-15,0 1 0 0,-1-3 0 0,3 1 0 16,-2 1 0-16,2 2 0 0,4-5 0 0,-7 7 0 16,5 2 0-16,-6 3 0 0,-1 1 0 0,5 3 0 15,-2 1 0-15,1 4 0 0,0 1 0 0,0 4 0 16,-2 2 0-16,2 2 0 0,-2 4 0 0,0 1 0 16,-1-1 0-16,-2 2 0 0,-4-6 0 0,2 7 0 15,0-7 0-15,-1-1 0 0,0 0 0 0,-1-3 0 16,-1-2 0-16,1 0 0 0,-1-3 0 0,1-1 0 0,-3-1 0 15,10-4 0-15,-3-1 0 0,0-2 0 16,2-3 0-16,5-3 0 0,-5 2 0 0,5-4 0 16,-1 1 0-16,2-2 0 0,-1 2 0 0,3 1 0 0,-3 2 0 15,-1 1 0-15,-3 3 0 0,-1 4 0 0,3-1 0 16,-4 4 0-16,0 0 0 0,-1 3 0 16,0 3 0-16,3 1 0 0,-2 1 0 0,0 3 0 15,3 3 0-15,0 1 0 0,0 1 0 0,3-3 0 0,0 2 0 16,9 0 0-16,1-2 0 0,2-1 0 0,0-3 0 15,2-4 0-15,1-3 0 0,1 0 0 0,-4-4 0 16,-3 1 0-16,-1-3 0 0,-3-1 0 0,8-4 0 16,-8 0 0-16,-2-1 0 0,6-4 0 0,-12 0 0 15,2-2 0-15,-4 0 0 0,0-1 0 0,-1 0 0 16,-5 1 0-16,-1-1 0 0,-2 4 0 0,-2 1 0 16,-3 4 0-16,-2 1 0 0,-2 3 0 0,0 0 0 15,-4 8 0-15,-2 1 0 0,-3 5 0 0,2 1 0 16,-5 7 0-16,-1 1 0 0,5 2 0 0,2 0 0 15,6-3 0-15,0-1 0 0,5-2 0 0,4 2 0 16,0-5 0-16,5-1 0 0,2-4 0 0,2 0 0 16,2-3 0-16,2 0 0 0,1-4 0 0,-2-2 0 15,0-2 0-15,1-2 0 0,3-1 0 0,-6-2 0 0,4-1 0 16,-1-4 0-16,-2 1 0 0,-1-4 0 0,1 0 0 16,-4-1 0-16,2 2 0 0,-4 0 0 15,-1 4 0-15,0 1 0 0,2 3 0 0,-5 1 0 0,3 2 0 16,0 1 0-16,-4 3 0 0,0 1 0 0,0 0 0 15,0 17 0-15,-1-5 0 0,2 3 0 0,3 3 0 16,-4 0 0-16,4 4 0 0,0-4 0 0,6 4 0 16,-5-4 0-16,4-5 0 0,6-1 0 0,-2 0 0 15,0-4 0-15,5 0 0 0,0-5 0 0,-3-2 0 16,5-1 0-16,-2-2 0 0,4-4 0 0,-2-3 0 16,5 0 0-16,-6-2 0 0,3-6 0 0,-3 0 0 15,3-3 0-15,-2-3 0 0,-1-3 0 0,2-2 0 16,-1-2 0-16,-2-1 0 0,9-15 0 0,-4 2 0 15,-4-5 0-15,0 5 0 0,-1-7 0 0,-2 3 0 16,-6 2 0-16,-4 13 0 0,-1 4 0 0,-2 9 0 16,-3 9 0-16,1 2 0 0,-2 4 0 0,-3 4 0 15,4 1 0-15,-14 12 0 0,1 12 0 0,-6 20 0 16,2 2 0-16,1 3 0 0,0 3 0 0,1 3 0 0,10-2 0 16,1-2 0-16,4-1 0 0,1-14 0 15,6 0 0-15,3-4 0 0,0-1 0 0,3-8 0 16,4-1 0-16,-3-9 0 0,2-3 0 0,3-3 0 0,1-5 0 15,1-2 0-15,7-5 0 0,0-4 0 0,2-3 0 16,-2-2 0-16,-2-5 0 0,1-2 0 0,-2-6 0 16,1-1 0-16,8-14 0 0,-2 1 0 0,-4-3 0 15,-1-3 0-15,-5 0 0 0,-6 0 0 0,-2 12 0 16,0-9 0-16,-5 16 0 0,-2 9 0 0,-3 1 0 16,-2 6 0-16,-2 6 0 0,-1 3 0 0,1 3 0 15,-10 14 0-15,3 2 0 0,-3 9 0 0,-3 4 0 16,3 4 0-16,1 2 0 0,-1 9 0 0,4-9 0 15,-1-1 0-15,5 0 0 0,-1 0 0 0,2-1 0 16,3-3 0-16,2-6 0 0,5-5 0 0,0-5 0 16,0-1 0-16,0-4 0 0,7 1-321 0,-4-4-991 15,7-5-1421-15,-1 2 629 0</inkml:trace>
  <inkml:trace contextRef="#ctx0" brushRef="#br0" timeOffset="85379.31">18325 10216 4677 0,'-8'-18'502'0,"-2"1"-224"16,4 0 28-16,-1 2 103 0,3-2 17 0,3 0-8 0,0 1-19 16,3-1-36-16,1 0-29 0,1 6-255 0,7-3-79 15,5 0 0-15,5 0 0 0,4 5 0 16,1 1 0-16,4 5 0 0,2 4 0 0,-4 2 0 0,3 5 0 16,-3 1 0-16,-3 2 0 0,-2 7 0 0,-6 2 0 15,-5 3 0-15,-1 2 0 0,-5 0 0 16,-6 1 0-16,-1 2 0 0,-3-1 0 0,-4 2 0 0,-7-2 0 15,1-2 0-15,-4-3 0 0,5-1 0 0,-1-4 0 16,4-2 0-16,2-5 0 0,2-2 0 0,0-1 0 16,2-1 0-16,3-4 0 0,1-2 0 15,0 0 0-15,0 0 0 0,24-10 0 0,-5 0 0 0,8 0 0 16,-3-5 0-16,4-2 0 0,-2-2 0 0,1-2 0 16,-2-1 0-16,1 2 0 0,-4-1 0 0,-1 3 0 15,0 0 0-15,-9 7 0 0,0 4 0 0,-5 1 0 16,4 1 0-16,-6 4 0 0,0 1 0 0,-5 0 0 15,6 8 0-15,-3 2 0 0,-2 1 0 0,-5 2 0 16,4 3 0-16,-1 4 0 0,-5-2 0 0,3 8 0 0,3-8 0 16,-1-2 0-16,2 1 0 0,-1-2 0 15,0-3 0-15,0-2 0 0,0-2 0 0,4-4 0 0,-1 0 0 16,0-1 0-16,4-4 0 0,-7 1 0 0,14-7 0 16,-4 1 0-16,0-4 0 0,3-2 0 0,4-1 0 15,4-5 0-15,-3 1 0 0,3-2 0 0,2 1 0 16,-3-1 0-16,3 3 0 0,-10 6 0 0,2 0 0 15,-3 5 0-15,-2-2 0 0,-5 4 0 0,4 3 0 16,-2 0 0-16,-7 0 0 0,10 6 0 0,-8 0 0 16,1 1 0-16,-3 4 0 0,0 0 0 0,-2 1 0 15,2 4 0-15,0-4 0 0,-1 3 0 0,1-1 0 16,0-2 0-16,0-2 0 0,4 1 0 0,-1-2 0 16,3-1 0-16,2-3 0 0,1 0 0 0,3-2 0 0,1-3 0 15,5 0 0-15,1-3 0 0,-1-1 0 16,0-2 0-16,0-2 0 0,1-3 0 0,9-1 0 15,-5-4 0-15,2 1 0 0,-2-2 0 0,1 0 0 16,-4 8 0-16,-6-1 0 0,0 4 0 0,-5-1 0 16,-1 3 0-16,-3 1 0 0,0 2 0 0,-5 1 0 15,8 6 0-15,-11-2 0 0,2 6 0 0,1-1 0 16,-5 4 0-16,4-3 0 0,-3 6 0 0,-3-2 0 0,6-1 0 16,1-1 0-16,4 2 0 0,1-4 0 0,5 1 0 15,2 1 0-15,-3-6 0 0,2 1 0 16,0-3 0-16,0-1 0 0,2-2 0 0,-4-2 0 0,2-2 0 15,-1-1 0-15,-2-4 0 0,0 1 0 0,-3-2 0 16,0-2 0-16,-4-2 0 0,0-3 0 0,-2-2 0 16,-1-3 0-16,-6 3 0 0,4-1 0 0,-2 1 0 15,-2 0 0-15,-2 1 0 0,4 1 0 0,-2 3 0 16,4 4 0-16,1 3 0 0,1 0 0 0,3 1 0 16,4 1 0-16,3 3 0 0,6-1 0 0,5 1 0 15,11 1 0-15,0 1 0 0,6 1 0 0,2 1 0 16,-1-2 0-16,2 2 0 0,-3 0 0 0,-2-1 0 15,2 0 0-15,-5 1 0 0,-2-2 0 0,-9-1 0 16,0 1 0-16,-8-1 0 0,2-1 0 0,-5 0 0 0,-2 0 0 16,-1-1 0-16,-6 2 0 0,10 0 0 0,-10 0 0 15,0 0 0-15,0 0 0 0,-14 8 0 16,4-2 0-16,-5 3 0 0,-1 3 0 0,-7 5 0 16,1 4 0-16,0-1 0 0,0 1 0 0,0 0 0 0,6 1 0 15,0-2 0-15,9-2 0 0,0-2 0 16,5 1 0-16,2-5 0 0,3-3 0 0,3 2 0 15,5-5 0-15,4 2 0 0,6-4 0 0,2-3 0 0,4-5 0 16,3-3 0-16,-3-4 0 0,0-3 0 0,-3-4 0 16,-1-5 0-16,-1-2 0 0,1-2 0 0,-5-2 0 15,2-4 0-15,-2 2 0 0,2-16 0 0,-4 3 0 16,3 0 0-16,4-1 0 0,-4-2 0 0,-1 0 0 16,0 4 0-16,-9 7 0 0,5 4 0 0,-6 2 0 15,0 7 0-15,-2 7 0 0,-1 4 0 0,-2 5 0 16,-3 3 0-16,0 4 0 0,0 0 0 0,-8 18 0 15,2 7 0-15,-1 3 0 0,-3 6 0 0,-3 18 0 16,-1-1 0-16,4 0 0 0,2 0 0 0,3-2 0 16,-1 1 0-16,3-4 0 0,-1-13 0 0,-1 2 0 15,10-5 0-15,-1-2 0 0,1-2 0 0,8-3 0 16,-4-8 0-16,1-4 0 0,2-3 0 0,-1-3 0 16,2-3 0-16,4 1 0 0,-2-7 0 0,4 1 0 0,-3-5 0 15,1-2 0-15,0-3 0 0,5-5 0 16,-2 2 0-16,-2-5 0 0,-3-3 0 0,1 2 0 15,-5-3 0-15,1-1 0 0,-3 4 0 0,-3 3 0 0,-2 3 0 16,-3 3 0-16,-1 4 0 0,0-1 0 0,0 7 0 16,-2-1 0-16,2 4 0 0,-17 8 0 0,9 2 0 15,-3 4 0-15,-2 8 0 0,0 2 0 0,4 3 0 16,4 1 0-16,0 0 0 0,1-2 0 0,6 1 0 16,5-3 0-16,-3-4 0 0,7-3 0 0,2-3 0 15,5 0 0-15,0-5 0 0,3-2 0 0,7 0 0 16,1-4 0-16,0-4 0 0,0-4 0 0,0-2 0 15,-6-4 0-15,5-2 0 0,-1-6 0 0,-4-1 0 16,1-4 0-16,-2-1 0 0,0-5 0 0,7-11 0 16,-5 0 0-16,3-3 0 0,-1 1 0 0,-4-4 0 15,1 0 0-15,-2-4 0 0,1 2 0 0,0-2 0 16,-1 4 0-16,-6 13 0 0,-3 6 0 0,-3 0 0 16,-5 10 0-16,-3 7 0 0,2 0 0 0,-3 6 0 0,-4 2 0 15,4 3 0-15,-17 8 0 0,3 6 0 16,-5 7 0-16,3 3 0 0,-2 8 0 0,-4 11 0 15,4 9 0-15,4-1 0 0,-4-2 0 0,8-1 0 0,1-1 0 16,5 1 0-16,2-12 0 0,0-1 0 0,4-3 0 16,0 0 0-16,2-3 0 0,5-3 0 0,-1-8 0 15,-2-3 0-15,7-2 0 0,2-1 0 0,4-5 0 16,2-2 0-16,8-5 0 0,-10-2 0 0,4-4 0 16,5-1 0-16,-2-7 0 0,1-3 0 0,-2-1 0 15,2-4 0-15,-3-2 0 0,3-2 0 0,-4-3 0 16,13-9 0-16,-17 9 0 0,11-10 0 0,-15 13 0 15,-1-4 0-15,0 3 0 0,-6 1 0 0,-6 7 0 16,-2 4 0-16,-1 5 0 0,-3-2 0 0,-3 3 0 16,-4 4 0-16,1 3 0 0,-4 2 0 0,3 4 0 15,-1-1 0-15,-2 9 0 0,6-2 0 0,-1 4 0 16,2 3 0-16,4 0 0 0,3 2 0 0,4 5 0 16,2-4 0-16,6 3 0 0,-2 0 0 0,7 0 0 0,-2-2 0 15,2 0 0-15,-2 1 0 0,2-3 0 0,-6-3 0 16,-1 0 0-16,-1-3 0 0,-5-2 0 15,1-1 0-15,-5-2 0 0,0 3 0 0,-5-4 0 0,-5 1 0 16,-4-1 0-16,-4-4 0 0,-13 4 0 0,-3-6 0 16,-6-2 0-16,-15-1 0 0,-5-2 0 0,0 2 0 15,-3-5-1366-15,2-2-1478 0,3 2 654 0</inkml:trace>
  <inkml:trace contextRef="#ctx0" brushRef="#br0" timeOffset="87229.87">22646 10184 185 0,'-17'-11'460'15,"2"-1"21"-15,2-1 6 0,3 0-6 0,0-1-11 16,3-1-5-16,6-1-18 0,2 0-13 0,4-4-9 16,8-3-16-16,2-2-14 0,4 2-13 0,1 2-15 15,1 2-16-15,2-1-13 0,4 5-17 0,1 1-17 16,-2 2-13-16,1 2-19 0,-5 5-24 0,7 1-70 0,-1 6-178 16,-1 4 0-16,-2 2 0 0,-3 7 0 15,1 5 0-15,-5 5 0 0,-1 1 0 0,-3 4 0 16,-4 1 0-16,-1 0 0 0,-3 1 0 0,-1 1 0 0,-1 0 0 15,-5 1 0-15,-2-2 0 0,5-4 0 0,-9 2 0 16,2-3 0-16,-1-9 0 0,1-1 0 16,-1-3 0-16,4-3 0 0,-2-3 0 0,4-4 0 15,-1-2 0-15,1-2 0 0,0 0 0 0,0 0 0 0,4-19 0 16,-1 7 0-16,3-6 0 0,1-7 0 0,5-2 0 16,-2-1 0-16,0-2 0 0,3-1 0 0,-3 1 0 15,3 2 0-15,0 2 0 0,0 4 0 0,-1 4 0 16,1 3 0-16,-4 6 0 0,5-2 0 0,-1 6 0 15,0 3 0-15,2 2 0 0,4 5 0 0,-2 2 0 16,1 4 0-16,-3 1 0 0,6 5 0 0,-10-1 0 16,2 2 0-16,0 3 0 0,-1-4 0 0,-7 2 0 15,3-1 0-15,-4 0 0 0,-3 1 0 0,-1-2 0 16,0-3 0-16,-4-2 0 0,-1-1 0 0,1-2 0 16,3-4 0-16,-3 1 0 0,-1-2 0 0,2-4 0 15,3 0 0-15,0 0 0 0,-7-7 0 0,7 1 0 16,3-5 0-16,1 0 0 0,4-5 0 0,1-1 0 15,6-6 0-15,2 0 0 0,1 1 0 0,3 1 0 16,-2 2 0-16,0 2 0 0,-2 4 0 0,2 5 0 0,-4-1 0 16,0 6 0-16,-2 1 0 0,0 2 0 15,1 3 0-15,-4 3 0 0,-2 5 0 0,2-3 0 16,0 6 0-16,-2 2 0 0,-3 3 0 0,0 5 0 0,-2-5 0 16,-2 0 0-16,-1 1 0 0,4 5 0 0,-3-7 0 15,-1-2 0-15,3-3 0 0,-2-2 0 16,4-2 0-16,2-2 0 0,-1-2 0 0,3-1 0 0,1-3 0 15,4-2 0-15,4-3 0 0,1-3 0 0,0-3 0 16,5-2 0-16,-2-1 0 0,1-2 0 0,-2-3 0 16,-2 0 0-16,3 0 0 0,-8 4 0 0,0 1 0 15,-5 3 0-15,0 2 0 0,1 1 0 0,-5 2 0 16,0 1 0-16,-2 2 0 0,-3 2 0 0,0 0 0 16,1 12 0-16,-2-3 0 0,0 3 0 0,-3 6 0 15,1-1 0-15,0 3 0 0,3-1 0 0,2 0 0 16,0 0 0-16,1-2 0 0,3-1 0 0,0-6 0 15,4 0 0-15,-1-4 0 0,0-3 0 0,3-3 0 16,1-3 0-16,1-2-209 0,3-4-499 0,-7-5-505 16,7-6-1313-16,-3-1 581 0</inkml:trace>
  <inkml:trace contextRef="#ctx0" brushRef="#br0" timeOffset="87346.88">24122 9837 3583 0,'-8'-26'370'0,"2"10"-151"0,-2-1 1 0,2 6 8 16,1-1 14-16,-2 5-45 0,6 1-52 0,-2 3-47 15,-2 0-64-15,5 3-72 0,0 0-124 0,0 0-162 16,0 0-478-16,9 22-870 0,4-9 385 0</inkml:trace>
  <inkml:trace contextRef="#ctx0" brushRef="#br0" timeOffset="88096.32">24298 10155 82 0,'0'-12'661'0,"-1"1"-1"16,6-7 23-16,4-4 4 0,0 5 0 0,1 0-22 15,3 1-29-15,5-3-38 0,-4 8-42 0,2 0-35 16,2 5-34-16,0 0-31 0,0 5-42 0,1 1-35 16,3 2-360-16,-4 5-19 0,-1 3 0 0,-2 5 0 15,3 4 0-15,-3 1 0 0,-6 0 0 0,0 3 0 16,0 3 0-16,-4-2 0 0,-4 1 0 0,-1-6 0 15,-2 1 0-15,-3-1 0 0,-2 0 0 0,1-3 0 16,0 0 0-16,-1-6 0 0,1-1 0 0,1 0 0 16,1-3 0-16,-1-3 0 0,0 0 0 0,5-3 0 15,0 0 0-15,0 0 0 0,-3-13 0 0,6 5 0 0,-1-1 0 16,7-6 0-16,1 1 0 0,2-3 0 0,7-7 0 16,0 3 0-16,0 0 0 0,2 1 0 15,-1 2 0-15,-5 5 0 0,2 0 0 0,-3 5 0 0,0 2 0 16,-1 2 0-16,0 3 0 0,1 4 0 0,-1-1 0 15,1 5 0-15,0 3 0 0,-3 4 0 0,2 3 0 16,-3 0 0-16,1 6 0 0,-6-5 0 0,2 0 0 16,-3 2 0-16,-1-2 0 0,-1-1 0 0,-4 0 0 15,2-2 0-15,-2-3 0 0,2-3 0 0,-4 0 0 16,3-3 0-16,1-2 0 0,0-1 0 0,0-3 0 16,0 0 0-16,0 0 0 0,0 0 0 0,5-10 0 15,1 0 0-15,0-1 0 0,4-3 0 0,-4-3 0 16,6 0 0-16,6-6 0 0,-3-1 0 0,4 2 0 15,-2-1 0-15,3 1 0 0,-2 4 0 0,-4 4 0 16,4 3 0-16,-4 2 0 0,0 2 0 0,-3 4 0 16,0 0 0-16,-1 3 0 0,-5 3 0 0,4 1 0 15,-1 5 0-15,-4 1 0 0,2 4 0 0,-2 2 0 0,1-1 0 16,-5 3 0-16,0-1 0 0,3 1 0 0,-6 0 0 16,6 1 0-16,-2-2 0 0,2-3 0 0,-1-3 0 15,1 0 0-15,1 0 0 0,3-4 0 0,-2-2 0 16,3-3 0-16,2 1 0 0,2-5 0 0,-1 0 0 15,3-1 0-15,2-6 0 0,0 1 0 16,6-8 0-16,-2 0 0 0,2 0 0 0,-5 2 0 0,3-2 0 16,-4 4 0-16,-1 2 0 0,-2-1 0 0,-1 6 0 15,-1-2 0-15,-5 5 0 0,2 1 0 0,-2 1 0 16,-6 0 0-16,8 5 0 0,-6 3 0 0,4 1 0 16,-6 4 0-16,-3-1 0 0,3 1 0 0,1 2 0 15,2-3 0-15,3 3 0 0,-1-5 0 0,0 1 0 16,2-2 0-16,1-3 0 0,4 0 0 0,-2-4 0 15,2-2 0-15,3-3 0 0,-6-1-376 0,9-6-374 16,-4-1-428-16,0-4-1276 0,3-6 565 0</inkml:trace>
  <inkml:trace contextRef="#ctx0" brushRef="#br0" timeOffset="88213.11">25755 9969 315 0,'9'-35'347'0,"-6"4"35"0,-1 0 21 16,-1 4 16-16,-1 9 37 0,-1 1 34 0,1 7 17 15,-2-1-18-15,0 3-44 0,2-1-45 0,-1 6-47 16,-3 2-54-16,4 1-57 0,0 0-96 0,0 13-109 15,0-5-132-15,5 7-117 0,-1 2-149 0,1 1-483 16,8 6-914-16,2 4 405 0</inkml:trace>
  <inkml:trace contextRef="#ctx0" brushRef="#br0" timeOffset="88980.1">26136 10149 478 0,'4'-12'572'0,"0"0"35"0,-2-3 4 0,3-2 8 15,-1 2-20-15,-4-1-14 0,0 5-23 16,0 2-27-16,0 2-40 0,-2 0-43 0,0 3-49 0,-3 3-35 16,5 1-35-16,-16 5-34 0,5 3-27 0,0 3-26 15,-2 3-91-15,2 3-155 0,-6 6 0 0,7 2 0 16,2-1 0-16,0 1 0 0,5 1 0 0,3-5 0 16,6-1 0-16,2-2 0 0,2-2 0 0,4-2 0 15,-1-3 0-15,4-1 0 0,3-2 0 0,-2-3 0 16,3-4 0-16,-3-1 0 0,1-3 0 0,-1-3 0 15,0-3 0-15,1 1 0 0,-1-4 0 0,-1 0 0 16,-2-2 0-16,3-5 0 0,-5 4 0 0,0 2 0 16,-3-2 0-16,0 1 0 0,-2 4 0 0,-2 1 0 15,1 3 0-15,-2 1 0 0,-1 3 0 0,-2 0 0 16,-2 2 0-16,0 0 0 0,10 10 0 0,-6-4 0 16,-3 5 0-16,-1 4 0 0,0-1 0 0,0 1 0 15,0 5 0-15,3-4 0 0,-2 2 0 0,3-2 0 16,-3-4 0-16,3 0 0 0,1-3 0 0,4 1 0 15,-4-3 0-15,4-1 0 0,0-2 0 0,-1-2 0 16,2-2 0-16,3 0 0 0,-2-2 0 0,-2-1 0 16,5-2 0-16,-2 1 0 0,3-7 0 0,1 1 0 15,0 1 0-15,2-3 0 0,1 0 0 0,3-3 0 0,1 0 0 16,-5 2 0-16,-3 3 0 0,2-1 0 16,-3 3 0-16,-4 2 0 0,-1 1 0 0,-1 0 0 15,-2 3 0-15,-1 0 0 0,-5 2 0 0,10 2 0 0,-10-2 0 16,6 5 0-16,-4 1 0 0,-2-2 0 0,3 1 0 15,-1 1 0-15,2 4 0 0,1 0 0 0,0-1 0 16,4 0 0-16,0 1 0 0,5-1 0 0,3 2 0 16,-1-1 0-16,6-3 0 0,3 2 0 0,1-2 0 15,1-4 0-15,-5-1 0 0,7-4 0 0,-7 0 0 16,5-4 0-16,-7-1 0 0,7-5 0 0,-1-2 0 16,-4-4 0-16,-3-3 0 0,-5-3 0 0,0-2 0 15,-3-3 0-15,-1 0 0 0,-5 1 0 0,-3-3 0 16,-5 6 0-16,-4 0 0 0,0 8 0 0,-4 0 0 15,-2 5 0-15,3 6 0 0,-3 5 0 0,-6 5 0 16,-3 5 0-16,-1 8 0 0,-4 7 0 0,4 5 0 16,-4 16 0-16,2 6 0 0,2 1 0 0,4 3 0 15,2 2 0-15,-1 23 0 0,7-26 0 0,3 0 0 16,-2-3 0-16,2 2 0 0,-2-2 0 0,1-1 0 16,1-16 0-16,4-1 0 0,-4-1 0 0,5-5 0 15,-1-5 0-15,0-7 0 0,2-5 0 0,0 1 0 16,2-6 0-16,0 2 0 0,-1-5 0 0,1-2 0 15,0 0 0-15,0 0 0 0,0 0 0 0,0-21-78 0,-3 8-468 16,3-8-103-16,-3-6-504 0,-4 0-1250 0,2-7 553 16</inkml:trace>
  <inkml:trace contextRef="#ctx0" brushRef="#br0" timeOffset="89130.26">26716 9661 5814 0,'-15'-32'237'0,"1"3"-13"0,-3 4 18 15,-1 4 0-15,8 6-1 0,-2 1-62 0,2 4-47 16,0 2-31-16,2 2-21 0,-4 1-26 0,1 0-62 0,6 3-67 16,-7 1-115-16,7-1-143 0,5 2-143 0,-10 4-602 15,10-2-1167-15,0-2 517 0</inkml:trace>
  <inkml:trace contextRef="#ctx0" brushRef="#br0" timeOffset="90446.29">27934 9886 207 0,'-8'-11'551'0,"-2"0"27"0,3 1 1 15,0-5 6-15,-1-2-8 0,3 1-17 0,0 1-9 16,0 1-29-16,3 3-31 0,2-2-19 0,2 0-30 15,1 1-23-15,1 3-27 0,1 0-27 0,2 3-28 16,2 1-30-16,3 2-51 0,-1 3-256 0,2 4 0 16,6 4 0-16,7 8 0 0,3 4 0 0,-6 4 0 15,2 3 0-15,1 13 0 0,-8-11 0 0,1 14 0 16,-5-10 0-16,-8 1 0 0,0-1 0 0,-5 1 0 16,-2-3 0-16,-5-1 0 0,-4-1 0 0,-1-4 0 15,-2 0 0-15,-7-6 0 0,1 2 0 0,2-10 0 16,3-1 0-16,1-6 0 0,4 2 0 0,-2-4 0 15,-1-2 0-15,6-2 0 0,-2-3 0 0,7 0 0 16,-2-8 0-16,0-2 0 0,9-1 0 0,-1-3 0 16,8-5 0-16,5-2 0 0,0 0 0 0,5 1 0 15,0 1 0-15,-2 5 0 0,2-1 0 0,-5 9 0 0,5-4 0 16,-5 7 0-16,1 3 0 0,-2-2 0 16,-4 5 0-16,0 3 0 0,-1-1 0 0,0 1 0 15,1 2 0-15,-1 1 0 0,0 0 0 0,-1 1 0 16,2-2 0-16,-3 3 0 0,4 1 0 0,-1 2 0 0,1-4 0 15,0 2 0-15,0-4 0 0,-1 1 0 0,-1-3 0 16,0-1 0-16,-1 2 0 0,1-2 0 0,-4-2 0 16,-2 1 0-16,4-4 0 0,-5 0 0 15,0-3 0-15,-2 1 0 0,-1-4 0 0,-1 0 0 0,-1-4 0 16,-4 2 0-16,-1 0 0 0,-4-1 0 0,0 6 0 16,-1-1 0-16,-1 3 0 0,-2 1 0 0,-5 4 0 15,0 2 0-15,-1 4 0 0,-3 3 0 0,7 3 0 16,-2 3 0-16,0 6 0 0,5-3 0 0,0 5 0 15,7-3 0-15,1 7 0 0,8-1 0 0,1 1 0 16,5-4 0-16,8 2 0 0,0-6 0 0,9 0 0 16,1 0 0-16,4-2 0 0,6-2 0 0,12-1 0 15,-11-5 0-15,14 1 0 0,-14-5 0 0,0-4 0 16,12-4 0-16,-12-3 0 0,-4-1 0 0,4-4 0 16,-5-3 0-16,0-2 0 0,-6-1 0 0,-3-3 0 15,-2-2 0-15,-5-1 0 0,1-2 0 0,-7 2 0 16,-6-1 0-16,-1 1 0 0,-10 9 0 0,4 3 0 15,-7-4 0-15,-1 7 0 0,-1 2 0 0,-4 2 0 16,-8 1 0-16,2 5 0 0,-1 2 0 0,2 5 0 0,-5 4 0 16,0 4 0-16,7-3 0 0,-2 4 0 15,6-1 0-15,3 1 0 0,-2 0 0 0,6 1 0 0,2-2 0 16,0 1 0-16,4-3 0 0,3-2 0 16,0-1 0-16,4-1 0 0,-2-1 0 0,0-3 0 0,4-1 0 15,-2-2 0-15,0-2 0 0,5 1 0 16,-2-5 0-16,0 0 0 0,2-3 0 0,-1 0 0 15,5-4 0-15,-6 2 0 0,0-2 0 0,-4 1 0 0,1 0 0 16,-1-1 0-16,-1 6 0 0,-1 0 0 0,1-2 0 16,-2 3 0-16,1 2 0 0,-4 1 0 0,0 0 0 15,0 0 0-15,7 10 0 0,-5-4 0 0,0 5 0 16,2 1 0-16,-1-1 0 0,4 3 0 0,0 1 0 16,2-1 0-16,3 1 0 0,0 0 0 0,3-3 0 15,4 1 0-15,-1-6 0 0,2 3 0 0,0-5 0 16,3-2 0-16,5-1 0 0,-7-4 0 0,5-3 0 15,-4-1 0-15,5-5 0 0,-3-4 0 0,0 1 0 16,1-6 0-16,0 2 0 0,-3-3 0 0,0-5 0 16,-1-2 0-16,10-14 0 0,-4-2 0 0,1 1 0 15,-2-4 0-15,-5 0 0 0,5-5 0 0,-2-2 0 16,0-1 0-16,-2-1 0 0,-4 2 0 0,-3 2 0 16,-2 7 0-16,-4 14 0 0,-9 1 0 0,3 12 0 15,-6 2 0-15,3 7 0 0,-1 3 0 0,-4 3 0 16,5 3 0-16,-16 9 0 0,-1 5 0 0,-3 13 0 15,4 0 0-15,-1 7 0 0,4 12 0 0,-2 0 0 16,9 4 0-16,4-3 0 0,4 0 0 0,3 1 0 16,6-1 0-16,7 0 0 0,-3 0 0 0,11-6 0 0,-2-3 0 15,-1-10 0-15,3-2 0 0,1-2 0 0,-3-3 0 16,0-2 0-16,1-2 0 0,-8-8 0 0,1-3 0 16,0 0 0-16,0-3 0 0,-8-2 0 15,3-2 0-15,-3-2 0 0,-2 1 0 0,0-4 0 0,-4 1-384 16,-2 1-391-16,-1-2-397 0,-1 1-1270 0,0 5 561 15</inkml:trace>
  <inkml:trace contextRef="#ctx0" brushRef="#br0" timeOffset="93529.73">28178 11121 326 0,'-13'-4'526'16,"3"-1"13"-16,1-2-1 0,1-1-12 0,2-2-24 16,5-1-30-16,1-1-14 0,1-6-15 0,9 0-22 0,-1-7-16 15,8 1-21-15,-2 3-17 0,3 0-18 16,3 3-18-16,2 0-19 0,-6 8-17 0,0-2-17 0,1 7-18 15,-1-2-24-15,-3 4-22 0,4 6-205 0,-6 2-9 16,3 4 0-16,-2 6 0 0,0 5 0 0,1 5 0 16,-5 2 0-16,0 4 0 0,-5 1 0 0,-1 3 0 15,-1 1 0-15,2-1 0 0,-4-3 0 0,-1-1 0 16,-4 2 0-16,2-8 0 0,2-4 0 0,-4-5 0 16,2 0 0-16,-1-5 0 0,2-3 0 0,-1-1 0 15,-1-3 0-15,3-1 0 0,1-3 0 0,0 0 0 16,-9-12 0-16,5 1 0 0,4-2 0 0,0-5 0 15,4-5 0-15,1-1 0 0,3-3 0 0,-2-2 0 16,5 2 0-16,-1 2 0 0,0 0 0 0,-2 10 0 16,1-2 0-16,2 4 0 0,-5 5 0 0,2-1 0 15,1 7 0-15,-3 0 0 0,5 2 0 0,-2 4 0 16,0 1 0-16,1 4 0 0,-2 2 0 0,2 2 0 16,-3 4 0-16,1-1 0 0,-3 1 0 0,0 0 0 15,0-1 0-15,-1 0 0 0,0-3 0 0,-3 0 0 16,-1-2 0-16,3-1 0 0,-3-2 0 0,1-1 0 15,-1-1 0-15,0-2 0 0,1 0 0 0,-1-4 0 16,0 0 0-16,0 0 0 0,0 0 0 0,13-15 0 16,-5 4 0-16,2-2 0 0,4-4 0 0,3-5 0 15,1-1 0-15,2-2 0 0,3 3 0 0,-1 2 0 0,0 3 0 16,2 0 0-16,-9 6 0 0,2 5 0 0,-6-1 0 16,1 4 0-16,-4 1 0 0,2 3 0 15,-3 1 0-15,-2 6 0 0,3-1 0 0,-1 4 0 0,-1-2 0 16,-4 8 0-16,2-2 0 0,-1 0 0 0,-2 1 0 15,0-4 0-15,2 6 0 0,0-6 0 0,-2 0 0 16,3 0 0-16,-3-1 0 0,4-3 0 16,-1-1 0-16,0-1 0 0,0-2 0 0,2-2 0 0,0 0 0 15,3 0 0-15,2-6 0 0,0 2 0 0,0-3 0 16,1-5 0-16,3 1 0 0,2-4 0 0,-2-3 0 16,3-1 0-16,-4 4 0 0,0 1 0 0,0 2 0 15,-2 0 0-15,-4 4 0 0,2-1 0 0,-4 4 0 16,-2 1 0-16,1 2 0 0,-5 0 0 0,9 4 0 15,-6 2 0-15,0 2 0 0,-1-1 0 0,0 4 0 16,1 0 0-16,-1 2 0 0,2-1 0 0,-1-1 0 16,3 4 0-16,-2-2 0 0,2-5 0 0,-2 3 0 15,3-2 0-15,-4-3 0 0,1-1 0 0,1-1 0 16,3-4 0-16,-5 1 0 0,-3-1 0 0,0 0 0 16,11-5 0-16,-7 0 0 0,-3-3 0 0,2 0 0 0,-2-5 0 15,2 2 0-15,-2-5 0 0,0-4 0 16,3-4 0-16,-3-2 0 0,4 1 0 0,-1-2 0 15,1 3 0-15,3-1 0 0,1 2 0 0,-1 6 0 16,1 2 0-16,5 2 0 0,1-1 0 0,3 4 0 0,7-1 0 16,4-3 0-16,1 9 0 0,1 0 0 15,3 0 0-15,2 2 0 0,-3 5 0 0,2-1 0 16,-1 4 0-16,1 0 0 0,-3-3 0 0,1 5 0 16,-6-2 0-16,0 0 0 0,-9-1 0 0,-7 0 0 0,-1 0 0 15,1-1 0-15,-6 1 0 0,-3 2 0 16,2 1 0-16,-8 1 0 0,0 4 0 0,-6 1 0 15,1 4 0-15,-12 4 0 0,0 3 0 0,-2-1 0 16,0-1 0-16,4 3 0 0,0-2 0 0,1-2 0 0,3 2 0 16,8-6 0-16,-3 1 0 0,6-2 0 0,0-3 0 15,3-2 0-15,2-1 0 0,1-2 0 16,5 1 0-16,3-4 0 0,-1-2 0 0,12-2 0 0,-6-2 0 16,6-2 0-16,-2-3 0 0,-1-3 0 0,6-5 0 15,-2-4 0-15,-2-3 0 0,-1 0 0 0,-1-5 0 16,0-3 0-16,0-4 0 0,-4 0 0 0,1-14 0 15,2-2 0-15,-2 2 0 0,1-4 0 0,-2 1 0 16,-3 0 0-16,3-4 0 0,-5 2 0 0,-1 5 0 16,-2 14 0-16,-2 4 0 0,-3 9 0 0,1 3 0 15,-2 7 0-15,0 2 0 0,-2 6 0 0,2 2 0 16,0 0 0-16,-7 18 0 0,2 0 0 0,-2 12 0 16,3 2 0-16,-1 4 0 0,0 15 0 0,3 1 0 15,6-2 0-15,-3-1 0 0,5 1 0 0,0-3 0 16,2-2 0-16,-1-11 0 0,0-3 0 0,2 0 0 15,1-1 0-15,-2-5 0 0,3-2 0 0,-3-6 0 16,1-3 0-16,4-4 0 0,-7-1 0 0,3-4 0 16,5 0 0-16,-2-1 0 0,1-4 0 0,5-1 0 15,1-5 0-15,0 2 0 0,1-3 0 0,4-7 0 16,-2 0 0-16,4-3 0 0,-3-2 0 0,1-3 0 0,-3-3 0 16,-4 0 0-16,3-1 0 0,-8-2 0 15,-1 2 0-15,-2 2 0 0,-4 6 0 0,-3 3 0 16,-4 2 0-16,0 2 0 0,0 6 0 0,-3 0 0 15,-8 8 0-15,3 1 0 0,-7 4 0 0,2 4 0 0,1 3 0 16,-3 10 0-16,2-3 0 0,3 6 0 0,6 1 0 16,-2-3 0-16,13 1 0 0,0-2 0 15,7-1 0-15,3 1 0 0,6-2 0 0,3-5 0 16,3-4 0-16,2-3 0 0,-1-1 0 0,4-6 0 0,3-3 0 16,-6-3 0-16,1-3 0 0,-1-6 0 0,-2-3 0 15,2-1 0-15,-2-8 0 0,-4-5 0 16,0-1 0-16,5-15 0 0,-1-3 0 0,-8-1 0 0,4-4 0 15,-4-5 0-15,4-21 0 0,-10 23 0 0,-2-5 0 16,1 2 0-16,-7 1 0 0,-1 4 0 0,-6 7 0 16,-1 16 0-16,-1 5 0 0,0 6 0 0,-4 4 0 15,2 7 0-15,1 6 0 0,-4 2 0 0,-1 5 0 16,-1 10 0-16,-2 6 0 0,1 7 0 0,6 4 0 16,3 2 0-16,1 15 0 0,4 3 0 0,6 2 0 15,0-3 0-15,4 3 0 0,-1 1 0 0,3-4 0 16,2 0 0-16,2-6 0 0,-1-2 0 15,-2-11 0-15,-2-3 0 0,2-6 0 0,-6-4 0 0,0-5 0 16,3-2 0-16,-3-4 0 0,-2-2 0 0,2-1 0 16,3-4 0-16,-2-2 0 0,0-3 0 0,7-4 0 15,-1-2 0-15,-3-2 0 0,11-8 0 0,-6-3 0 16,4-1 0-16,0-6 0 0,6-12 0 0,-4 3 0 16,2-5 0-16,1 0 0 0,-2-3 0 0,-4 0 0 15,-1 1 0-15,-6 12 0 0,-5 3 0 0,-1 3 0 16,-4 9 0-16,-1 1 0 0,-3 5 0 0,-1-1 0 15,-1 9 0-15,0 0 0 0,-3 2 0 0,5 3 0 16,-10 8 0-16,2 1 0 0,2 2 0 0,-2 7 0 16,3 6 0-16,0 5 0 0,2-2 0 0,3 5 0 15,4 0 0-15,5 0 0 0,5-1 0 0,0 0 0 16,4-2 0-16,-1 2 0 0,2-5 0 0,3-1 0 16,-4-2 0-16,-1-3 0 0,-2 1 0 0,-3-6 0 15,-3 0 0-15,-4-6 0 0,1 2 0 0,-4-6 0 16,-1 6 0-16,-2-2 0 0,-5 1 0 0,-1-3 0 15,-7 3 0-15,-1-2 0 0,-4-1 0 0,1 1 0 0,0-4 0 16,-1 3 0-16,0-1 0 0,1-2 0 0,6 0 0 16,-2 0 0-16,4-1 0 0,2 1 0 15,3-1 0-15,-1 0 0 0,2-2 0 0,4-1 0 16,0 0 0-16,0 0-130 0,11-15-568 0,1 8-530 16,2-4-1329-16,1 0 588 0</inkml:trace>
  <inkml:trace contextRef="#ctx0" brushRef="#br0" timeOffset="93830.07">31649 9997 368 0,'0'-10'539'0,"4"0"-5"16,0 5 5-16,2 4 1 0,7 6-22 0,11 6-3 15,3 7-36-15,12 12-30 0,3 6-21 0,0 4-26 16,0 6-12-16,9 22-19 0,-17-15-18 0,13 20-16 15,-21-19-24-15,5 24-20 0,-9-21-22 0,0 21-25 16,-16-22-25-16,-3 3-136 0,-8 1-85 0,-6 0 0 16,-9 20 0-16,2-28 0 0,-12-4 0 0,0 3 0 15,-12-8 0-15,0-1 0 0,-3-1 0 0,-5-5 0 16,-1-6 0-16,3-1 0 0,-1-4 0 0,-1-6 0 16,-1-1 0-16,14-7 0 0,0-4 0 0,0 0 0 15,7-4 0-15,12-2 0 0,3-2 0 0,3 1 0 16,7-5-59-16,0 0-550 0,5-1-646 0,10-5-1357 15,3 0 601-15</inkml:trace>
  <inkml:trace contextRef="#ctx0" brushRef="#br0" timeOffset="93979.93">32454 11234 54 0,'9'-1'618'16,"-5"-2"-6"-16,-4 3-21 0,4-4-39 0,-3 1-45 15,-1-2-56-15,5 3-47 0,-5 2-97 0,2-6-136 16,1 1-174-16,-3 3-185 0,0-3-219 0,0 5-205 16,0 0-662-16,0 0 292 0</inkml:trace>
  <inkml:trace contextRef="#ctx0" brushRef="#br0" timeOffset="98479.64">1086 11830 162 0,'-4'-19'402'16,"3"1"1"-16,-2 0 25 0,3 0 4 0,-5 4 6 16,5 1 5-16,-4 3-8 0,3 1-2 0,-2-1-17 15,3 5-10-15,-1-1-30 0,1 3-27 0,0 3-26 16,-2-5-37-16,2 5-25 0,-3-3-22 0,3 3-21 0,0 0-27 16,0 0-14-16,0 13-11 0,0-9-19 15,0-4-22-15,0 9-4 0,-1-3-18 0,2-2-10 16,-1-1-8-16,0-3-9 0,0 0-2 0,-1 4 4 15,1-4-11-15,0 0-8 0,0 0-10 0,0 0 2 16,-9-16-13-16,5 7-1 0,-3-3-33 0,2 0-4 16,-1-2 0-16,-2-2 0 0,3 6 0 0,1-1 0 15,0-1 0-15,2 5 0 0,-2 1 0 0,3 2 0 16,1 4 0-16,5-6 0 0,1 6 0 0,6-1 0 16,3 2 0-16,6 1 0 0,7-1 0 0,3 3 0 15,-1 1 0-15,3-1 0 0,1-2 0 0,1-2 0 16,0 1 0-16,-3 0 0 0,-5 0 0 0,-8 1 0 15,3-6 0-15,-3 2 0 0,-6-1 0 0,-4-1 0 16,1-1 0-16,-4 1 0 0,-1-1 0 0,-1 0 0 16,0-2 0-16,-7 3 0 0,3 4 0 0,-4-6 0 15,4 6 0-15,0 0 0 0,0 0 0 0,-20 15 0 16,9-1 0-16,-1 12 0 0,-2 6 0 0,0 14 0 16,5-1 0-16,0 5 0 0,4-1 0 0,0 4 0 15,3-3 0-15,1-1 0 0,6 0 0 0,-5-4 0 16,2 6 0-16,-1-17 0 0,1-2 0 0,-4 3 0 15,4-1 0-15,-4-7 0 0,-1 0 0 0,-2-2 0 16,-2-7 0-16,-1-2 0 0,-5-3 0 0,-2-1 0 16,1-5 0-16,-8-3 0 0,0-4 0 0,0-3 0 15,-4-5 0-15,-2-4 0 0,-1-2 0 0,4-1 0 16,2-6 0-16,1-1 0 0,7 2 0 0,3 2 0 16,7-5 0-16,1 5 0 0,8-6 0 0,5 1 0 15,10-1 0-15,2 3 0 0,7-4 0 0,17-5 0 16,-2 0 0-16,4 4 0 0,2-3 0 0,2 2 0 15,-2-4 0-15,0 1 0 0,1 1 0 0,-1-4 0 16,-4-2 0-16,-8-1 0 0,-4-1 0 0,-4-1 0 16,-12 9 0-16,-2 3 0 0,-3 0 0 0,-3 1 0 15,-8 8 0-15,1 6 0 0,-4 0 0 0,2 6 0 16,-5 1 0-16,5 4 0 0,0 0 0 0,-31 22 0 0,17 3 0 16,-4 5 0-16,2 14 0 0,-1 3 0 15,3 1 0-15,0 0 0 0,5 4 0 0,1-5 0 16,4 2 0-16,-1-1 0 0,5 0 0 0,3-3 0 15,-3-11 0-15,5 1 0 0,1-5 0 0,0-1 0 16,1-3 0-16,-1-9 0 0,0 0 0 0,-1-8 0 16,-3-1 0-16,2-4 0 0,0 3 0 0,0-3 0 15,-4-4 0-15,0 0 0 0,13-10 0 0,-7 2 0 16,-1-5 0-16,0-3 0 0,5-2 0 0,-1-5 0 16,-2 5 0-16,3 2 0 0,-5-1 0 0,-1 5 0 15,1 0 0-15,-1 3 0 0,1 1 0 0,-1 6 0 16,1-1 0-16,3 3 0 0,-2 0 0 0,1 4 0 0,0 5 0 15,1 0 0-15,2 5 0 0,-1 3 0 16,6 5 0-16,-4-5 0 0,5 4 0 0,-4-4 0 16,8 5 0-16,-7-8 0 0,11 2 0 0,-5-3 0 15,1-5 0-15,5-1 0 0,-5-2 0 0,1-5 0 16,1 0 0-16,-2-4 0 0,-2 0 0 0,8-7 0 16,-5-5 0-16,-4 3 0 0,2-9 0 0,-1 1 0 15,-4-2 0-15,0-1 0 0,-1-4 0 0,-5 1 0 16,-2 0 0-16,-2 0 0 0,-3 6 0 0,-2 3 0 15,-2 3 0-15,2 5 0 0,0 4 0 0,-3 4 0 16,4 2 0-16,0 0 0 0,-18 11 0 0,8 0 0 16,2 7 0-16,2 0 0 0,-3 12 0 0,4-5 0 15,2 1 0-15,8-1 0 0,-1 1 0 0,1-8 0 16,4-3 0-16,5 1 0 0,1-7 0 0,2 0 0 16,2-7 0-16,3 0 0 0,0-4 0 0,-1 0 0 15,9-8 0-15,-3 2 0 0,-1-6 0 0,-3-1 0 16,2-2 0-16,-2 2 0 0,1-2 0 0,-1 0 0 15,0 1 0-15,0 2 0 0,-4 4 0 0,2-2 0 16,-6 2 0-16,7 6 0 0,-9 1 0 0,6 4 0 16,-1 4 0-16,-1 3 0 0,1 0 0 0,-4 3 0 15,3 5 0-15,-7 0 0 0,3 8 0 0,-3-1 0 16,-2 2 0-16,-7-6 0 0,-1-1 0 0,-4 3 0 16,-1-6 0-16,-4 0 0 0,0 0 0 0,-1 0 0 15,-3-5 0-15,3-2 0 0,-5-1 0 0,2-2 0 16,1-4 0-16,0-1 0 0,1-3 0 0,0 1 0 15,0-3 0-15,2 0 0 0,-1-3 0 0,2-1 0 16,0 0 0-16,4 2 0 0,2 1 0 0,-1 0 0 16,3 0 0-16,0 6 0 0,12-10 0 0,-6 7 0 15,8 0 0-15,0 1 0 0,5 3 0 0,4-2 0 16,7 2 0-16,-1 2 0 0,-1-3 0 0,-1 0 0 16,5-2 0-16,-1 2 0 0,-5-1 0 0,3-1 0 15,-9 0 0-15,2-2 0 0,-3-3 0 0,-1 2 0 16,-4-5 0-16,1 1 0 0,-2-2 0 0,1-2 0 0,-3-3 0 15,-1-1 0-15,0 0 0 0,-5 1 0 16,-1-5 0-16,-2 3 0 0,-2 1 0 0,-4 6 0 16,3 0 0-16,-3 2 0 0,0 3 0 0,-2 3 0 15,6 3 0-15,-12 2 0 0,3 4 0 0,-2 6 0 16,-3 5 0-16,5 7 0 0,-5 5 0 0,10-2 0 0,-1 1 0 16,5 0 0-16,8 2 0 0,-3-11 0 15,13 1 0-15,-2 3 0 0,6-5 0 0,7-4 0 16,0-3 0-16,3-7 0 0,2-3 0 0,-2-2 0 15,0-6 0-15,-1-2 0 0,-1-4-38 0,-2-1-550 16,-5-1-141-16,-1-3-411 0,-3-3-1234 0,0-4 546 16</inkml:trace>
  <inkml:trace contextRef="#ctx0" brushRef="#br0" timeOffset="99316.06">4640 12115 275 0,'-6'-11'583'0,"1"-4"10"0,2-1-3 16,2-2-3-16,1 0-5 0,1 2-13 0,2-2-14 16,0 0-20-16,2 1-22 0,-1 4-32 0,0 2-31 15,4 1-28-15,-1 2-30 0,5 1-22 0,-1 3-34 16,1 1-32-16,2 5-250 0,5 5-54 0,-1 4 0 15,4 7 0-15,-3 5 0 0,4 4 0 0,-5 1 0 16,-3 0 0-16,3 3 0 0,-8 2 0 0,-1 1 0 16,-1-5 0-16,-3 3 0 0,-2-2 0 0,-3-2 0 15,-2 0 0-15,0-8 0 0,-2-2 0 0,0-7 0 16,-1 1 0-16,1-3 0 0,-1-4 0 0,0-2 0 16,1-2 0-16,4-1 0 0,-11-5 0 0,7-6 0 0,0-2 0 15,4-5 0-15,1-9 0 0,2-2 0 16,3-1 0-16,3 0 0 0,1 0 0 0,3-2 0 15,1 4 0-15,-4 5 0 0,0 5 0 0,2 4 0 16,-2 2 0-16,0 6 0 0,2 1 0 0,1 4 0 16,-3 3 0-16,-2 2 0 0,2 3 0 0,4 5 0 15,0 2 0-15,0 8 0 0,0-1 0 0,1 4 0 16,0-4 0-16,-2 3 0 0,2 3 0 0,-1-4 0 0,1-1 0 16,0-1 0-16,-2-6 0 0,0-1 0 0,1-1 0 15,3-2 0-15,-2-3 0 0,2-2 0 16,-1-2 0-16,-3-6 0 0,5-2 0 0,2-3 0 15,-7-2 0-15,10-8 0 0,-5-1-187 0,4-6-281 0,-6-1-13 16,1-4-6-16,-1-2-16 0,0-12 19 0,4-4 36 16,-4 0 64-16,0-2 87 0,-2 1 91 0,2 5 82 15,-11 10 75-15,3 1 67 0,-3 4 72 16,-2 3 65-16,1 6 56 0,-4 3 43 0,0 4 27 0,0 2 27 16,0 2 17-16,0 2-6 0,1 2-1 0,-1 4 13 15,0 0 21-15,-3 12 10 0,0 4 6 0,-1 10 2 16,1 7-314-16,-1 3-56 0,-3 11 0 0,2 8 0 15,1-1 0-15,-3 5 0 0,3 25 0 0,1-25 0 16,-2 21 0-16,4-20 0 0,-3-2 0 0,7-1 0 16,-5 4 0-16,1-4 0 0,-2-6 0 0,1 0 0 15,-1-16 0-15,2-3 0 0,-3-1 0 0,2-5 0 16,-1-8 0-16,2-6 0 0,-2-2 0 0,3-3 0 16,-1-1 0-16,0-4 0 0,-2-1 0 0,3-1 0 15,0 0 0-15,-8-13-631 0,8 3-629 0,3-8-1365 16,1-1 603-16</inkml:trace>
  <inkml:trace contextRef="#ctx0" brushRef="#br0" timeOffset="99730.1">5716 12299 360 0,'15'-33'278'0,"2"3"52"0,-4 3 33 0,-2 0 52 15,-2 10 49-15,-8 7 34 0,2-1 19 0,0 3 1 16,-1 0-16-16,-2 5-14 0,0 3-2 0,0 0-6 16,0 0-24-16,-8 20-28 0,5-5-30 0,-4 5-38 15,6 8-30-15,-3-2-31 0,3 3-78 0,4-1-221 16,-1 4 0-16,4-5 0 0,2-1 0 0,2-2 0 15,-2-5 0-15,2-5 0 0,3 0 0 0,-4-6 0 16,1-1 0-16,2-1 0 0,-1-5 0 0,2-2 0 0,0-4 0 16,-1-1 0-16,0-4 0 0,3-2 0 15,-2-3 0-15,5-4 0 0,-4-3 0 0,1 0 0 16,-2-2 0-16,-3 8 0 0,0 2 0 0,2 0 0 0,-7 6 0 16,3 2 0-16,1 1 0 0,-3 3 0 0,1 0 0 15,-7 2 0-15,15 10 0 0,-6 0 0 16,1 0 0-16,4 6 0 0,4 4 0 0,0 1 0 15,2-3 0-15,2 0 0 0,1 0 0 0,4-2 0 0,1-1 0 16,0-5 0-16,1-1 0 0,0-4 0 0,-4-1 0 16,-6-2 0-16,0-6 0 0,-2 1 0 0,1-3 0 15,-9-2 0-15,5-4 0 0,-5-1 0 0,0 1 0 16,-4-7 0-16,-1-8 0 0,-4 3 0 0,0-5 0 16,-9 1 0-16,0-2 0 0,-5-2 0 0,1 2 0 15,-2-1 0-15,2 6 0 0,-2 0 0 0,2 8 0 16,4 3 0-16,1 4 0 0,2 2 0 0,-2 2 0 15,6 4-1366-15,2 2-1478 0,0 0 654 0</inkml:trace>
  <inkml:trace contextRef="#ctx0" brushRef="#br0" timeOffset="101379.65">7781 12297 170 0,'-1'-10'681'16,"1"-1"20"-16,1-8 3 0,2 1-15 0,-2 0-21 15,-1 0-24-15,5-2-33 0,7-3-37 0,-6 6-39 16,6 2-36-16,-1 2-38 0,3 3-41 0,-4 3-34 0,3 2-35 16,5 4-254-16,-1 5-97 0,1 2 0 15,-1 5 0-15,1 6 0 0,-1 8 0 0,-3 0 0 16,-4 4 0-16,-2 2 0 0,-3 2 0 0,-5 1 0 0,0 1 0 16,-4-1 0-16,-2-3 0 0,-3-1 0 0,0-3 0 15,0 0 0-15,2-10 0 0,0-2 0 16,3-4 0-16,-1-4 0 0,1-1 0 0,4-3 0 15,-2-2 0-15,2-1 0 0,0 0 0 0,6-21 0 0,3 6 0 16,-2-6 0-16,6-2 0 0,1-8 0 0,-1-2 0 16,3 1 0-16,3-12 0 0,-4 12 0 0,-2 3 0 15,-3 6 0-15,0 5 0 0,-2 4 0 0,-3 3 0 16,0 3 0-16,-1 3 0 0,2 4 0 0,-6 1 0 16,8 9 0-16,-3 0 0 0,2 5 0 0,-2 11 0 15,2 3 0-15,1 1 0 0,-3-2 0 0,4 2 0 16,1-2 0-16,-2 1 0 0,1-3 0 0,1-1 0 15,-5-6 0-15,3-1 0 0,2-2 0 0,-2-4 0 16,-2-3 0-16,-2-4 0 0,1-1 0 0,-1-2 0 0,-4-1 0 16,15-6 0-16,-8-2 0 0,-1-3 0 15,3-5 0-15,6-8 0 0,-3 3 0 0,1-4 0 16,1-2 0-16,2-1 0 0,-3 0 0 0,-3 0 0 16,3 4 0-16,0 2 0 0,-3 8 0 0,0 0 0 0,-2 5 0 15,0 1 0-15,-2 3 0 0,2 3 0 16,-2 3 0-16,2 3 0 0,1 2 0 0,-2 3 0 0,1 7 0 15,1 7 0-15,0-4 0 0,0 6 0 0,0 1 0 16,1 0 0-16,0-4 0 0,1 1 0 0,1-7 0 16,-3 2 0-16,4-4 0 0,1-1 0 0,-1-3 0 15,-2-4 0-15,2-3 0 0,-4-1 0 0,5-2 0 16,-1-4 0-16,1-3 0 0,0-3 0 0,1-1 0 16,-1-5 0-16,3-7 0 0,-2 1 0 0,3-2 0 15,-5 0 0-15,-4 9 0 0,2-4 0 0,1 2 0 16,-3 2 0-16,-3 5 0 0,-1 0 0 0,2 3 0 15,-3 2 0-15,1 3 0 0,0 2 0 0,-5 0 0 16,10 10 0-16,-6-1 0 0,1 1 0 0,3 6 0 16,1 0 0-16,-3 3 0 0,4-1 0 0,1-2 0 0,6 4 0 15,-1-4 0-15,2 2 0 0,-1-7 0 16,-2 3 0-16,1-7 0 0,-3-1 0 0,5-2 0 16,-8-3 0-16,-2-2 0 0,-3-3 0 0,-1-2 0 15,-3-1 0-15,-6-7 0 0,0-4 0 0,-8-4 0 0,-5-3 0 16,-5-2 0-16,-10-14 0 0,0 6 0 15,7 10 0-15,-1 0 0 0,2 3 0 0,-1 3 0 16,12 8 0-16,0 0 0 0,5 5 0 0,5 0 0 16,2 3 0-16,2 3 0 0,16 3 0 0,14 4 0 0,6-2 0 15,22 8 0-15,5-1 0 0,32 7 0 0,-1 2 0 16,2-3 0-16,-3-4 0 0,-26-2 0 16,28 2 0-16,-33-6 0 0,-1-2 0 0,-6 0 0 0,-2-4 0 15,-20 1 0-15,-4-3 0 0,-8 2 0 0,-9-2 0 16,2-2 0-16,-6 2 0 0,-4 0 0 0,-4 0 0 15,0 0 0-15,0 0 0 0,0 0 0 0,-22 13 0 16,8-5 0-16,-10 6 0 0,3 2 0 0,-4 2 0 16,2 2 0-16,-4 3 0 0,4-3 0 0,2 6 0 15,1-2 0-15,5-2 0 0,1 2 0 0,5-6 0 16,2-1 0-16,2-1 0 0,5-4 0 0,5-2 0 16,0 0 0-16,3-5 0 0,2 0 0 0,7-5 0 15,1-1 0-15,1-4 0 0,0-3 0 0,8-6 0 16,-4-2 0-16,1-5 0 0,1-3 0 0,-1 0 0 0,-5-2 0 15,9-14 0-15,-5 0 0 0,0-3 0 16,-10-3 0-16,4 1 0 0,-8-3 0 0,1 0 0 16,4-4 0-16,-3 2 0 0,-5 1 0 0,-8 2 0 15,5 12 0-15,-6 6 0 0,-1 4 0 0,-1 10 0 0,-3 3 0 16,0 7 0-16,0 2 0 0,-5 8 0 0,-1 8 0 16,-4 10 0-16,3 6 0 0,2 3 0 15,-1 15 0-15,3 5 0 0,8-1 0 0,3 7 0 0,5-1 0 16,4-1 0-16,5-1 0 0,3-7 0 0,6-5 0 15,1 1 0-15,-1-19 0 0,1 0 0 16,2-3 0-16,1-5 0 0,2-4 0 0,-1-3 0 0,-5-6 0 16,5-5 0-16,-8-2 0 0,1-4 0 0,-2-3 0 15,1 1 0-15,1-8 0 0,0-1 0 0,-6-3 0 16,4-1 0-16,-6-1 0 0,-3-3 0 0,3-2 0 16,-8 1 0-16,-1-1 0 0,-4 9 0 0,0-1 0 15,-1 1 0-15,-3 5 0 0,-4 5 0 0,-1 3 0 16,-1 4 0-16,-2 4 0 0,-3 6 0 0,1 5 0 15,-4 9 0-15,4 0 0 0,0 3 0 0,5 2 0 16,3 1 0-16,4 3 0 0,5-3 0 0,2 0 0 16,8-2 0-16,4-1 0 0,5-4 0 0,4-4 0 15,2-2 0-15,7-6 0 0,-2-5 0 0,-1-2 0 16,2-5 0-16,2-2 0 0,-5-7 0 0,-2 1 0 0,1-6 0 16,-2-3 0-16,-1-2 0 0,-6-5 0 0,1 1 0 15,7-15 0-15,-6-2 0 0,-6 0 0 16,2-4 0-16,-3 1 0 0,0-3 0 0,2-2 0 15,-3-1 0-15,-3-1 0 0,-2-3 0 0,-5 3 0 0,-2 5 0 16,-2 14 0-16,-5 4 0 0,-1 5 0 0,1 8 0 16,-1 6 0-16,-2 6 0 0,0 2 0 15,-2 7 0-15,-2 4 0 0,-3 15 0 0,0 4 0 0,2 6 0 16,-1 18 0-16,6 0 0 0,4 4 0 0,-1-1 0 16,3 5 0-16,2-2 0 0,3-3 0 0,6 0 0 15,-1-2 0-15,-1-4 0 0,-3-14 0 0,5-3 0 16,2-1 0-16,3-6 0 0,-5-8 0 0,3-2 0 15,2-1 0-15,-3-5 0 0,1-5 0 0,-2 1 0 16,2-4 0-16,-2 0 0 0,1-6 0 0,-2 1 0 16,-1-1 0-16,0-1 0 0,-1-3 0 0,-4 3-226 15,3-3-497-15,-3 1-484 0,4-1-1309 0,-7 2 579 16</inkml:trace>
  <inkml:trace contextRef="#ctx0" brushRef="#br0" timeOffset="101846.66">11459 12286 388 0,'0'-5'509'0,"3"0"6"15,-6 0-1-15,3-1-13 0,-1 0-17 0,0 0-26 16,-3 0-21-16,0 0-20 0,-1 1-10 0,-6-1-23 0,0 3-23 16,-3 1-16-16,0-1-14 0,-4 4-25 0,0 2-21 15,1 0-18-15,0 1-20 0,4 0-22 0,2 3-20 16,-1 6-10-16,3-5-17 0,4 2-8 0,4 1-108 15,-2-1-62-15,7 2 0 0,1 2 0 0,9-1 0 16,-1-1 0-16,2 0 0 0,1 0 0 0,0 0 0 16,-2-2 0-16,3 0 0 0,-2 0 0 0,1-1 0 15,-7 0 0-15,0 0 0 0,-2 1 0 0,-1-3 0 16,1 5 0-16,-6-3 0 0,2 3 0 0,-6-2 0 16,-1 1 0-16,-1 1 0 0,-5 0 0 0,-1 0 0 15,-5-1 0-15,3-1 0 0,-4 1 0 0,-8-3 0 16,5-1 0-16,-2-1 0 0,-7-3 0 0,8-3 0 15,-11-2 0-15,4 1 0 0,-1-5 0 0,1 1-434 16,2-4-256-16,-3-2-489 0,2-3-1275 0,3 2 564 16</inkml:trace>
  <inkml:trace contextRef="#ctx0" brushRef="#br0" timeOffset="104929.72">13065 12754 442 0,'-12'-6'481'0,"1"-1"14"0,3-1 1 0,0-2-14 15,3-5-26-15,5-2-19 0,5-1-43 0,6-4-27 16,4-4-26-16,4 1-13 0,4-3-27 0,4 2-14 16,7-8-28-16,3 1-23 0,-1 1-13 0,1-4-22 15,-11 9-23-15,-2 0-22 0,6-13-13 0,0-2-5 16,-11 14-22-16,-6-3-16 0,1-2-4 0,-6 3-7 16,-3-1-9-16,-5 5-9 0,-4 1-11 0,0 8-1 15,-2 3-14-15,-3 3-2 0,1 4-6 0,-1 3-4 16,-2 2 1-16,-2 5 0 0,0 2-16 0,2 3 3 15,0 7 7-15,5 2-6 0,2 8 4 0,4 0 2 0,5 5 0 16,8 1-6-16,10 13 4 0,5-5-3 0,-1 2-4 16,4-1 1-16,-1-4-3 0,4-1-6 0,-10-8 2 15,-1-3-5-15,0 1 12 0,-4 1-11 0,-2-4 2 16,-7-6-3-16,-5-1 16 0,-4-2 13 0,-2-3-23 16,-4-1-14-16,-8-1 0 0,-5-1 0 0,-1-3 0 15,-13-1 0-15,0-3 0 0,-1-4 0 0,1-3 0 16,0-2 0-16,4-3 0 0,1 0 0 0,2-2 0 15,9 3 0-15,4-3 0 0,3 5 0 0,2-1 0 16,2 2 0-16,5-2 0 0,4 3 0 0,2 0 0 16,2-2 0-16,5 6 0 0,-1-2 0 0,6 1 0 15,0-2 0-15,1 5 0 0,-1 0 0 0,4 1 0 16,0 0 0-16,-4 0 0 0,2 0 0 0,-7 0 0 16,6 0 0-16,-5 1 0 0,-1 0 0 0,0-3 0 15,-1 1 0-15,1 1 0 0,1-5 0 0,-5 0 0 16,4 0 0-16,1-5 0 0,-4 2 0 0,7-3 0 15,-7-2 0-15,2-1 0 0,-2 1 0 0,-5 2 0 16,0 0 0-16,-1 3 0 0,0-2 0 0,-3 2 0 16,0 6 0-16,1-2 0 0,-2-1 0 0,0 5 0 0,0 0 0 15,0 0 0-15,-4 20 0 0,0-10 0 16,4 8 0-16,-3-6 0 0,3 6 0 0,0 2 0 16,2-3 0-16,2 3 0 0,2 5 0 0,1-7 0 15,2-1 0-15,3-5 0 0,3 4 0 0,-1-3 0 16,4-3 0-16,-1-2 0 0,-1-2 0 0,5-2 0 0,-2-2 0 15,3-2 0-15,-2-5 0 0,1 1 0 16,-2-4 0-16,0-3 0 0,3-4 0 0,-2-3 0 16,-3-5 0-16,-1 3 0 0,2 0 0 0,-5-4 0 0,0-2 0 15,-3 0 0-15,-1 3 0 0,-2 4 0 0,-2 1 0 16,0 6 0-16,0 1 0 0,-4 5 0 0,3 5 0 16,-4 1 0-16,0 0 0 0,8 15 0 0,-4-5 0 15,-2 9 0-15,3 0 0 0,1 6 0 0,0 2 0 16,0 0 0-16,-1-1 0 0,3 3 0 0,-2-5 0 15,-1-5 0-15,2-2 0 0,-1-1 0 0,2-1 0 16,-3-4 0-16,1 0 0 0,-2-4 0 0,3-3 0 16,1-2 0-16,0-1 0 0,-3-2 0 0,0-5 0 15,4 1 0-15,1-5 0 0,3-1 0 0,1-5 0 16,-2 0 0-16,-2-5 0 0,4-1 0 0,-2-4 0 16,-3 3 0-16,1 6 0 0,-1-1 0 0,-5 6 0 15,1 2 0-15,2 1 0 0,-4 4 0 0,-1 0 0 16,4 3 0-16,-1 2 0 0,-5 0 0 0,9 9 0 15,-2 1 0-15,-2 2 0 0,2 3 0 0,1 5 0 16,2 3 0-16,1 0 0 0,-2-4 0 0,-4-1 0 16,8-1 0-16,-4 0 0 0,0-1 0 0,5-3 0 15,-4-1 0-15,-2-5 0 0,2 0 0 0,-4-3 0 16,1-1 0-16,-1-2 0 0,6-3 0 0,-6-3 0 0,4-2 0 16,0 1 0-16,-2-4 0 0,4-2 0 15,-2-3 0-15,0 0 0 0,1-1 0 0,2-5 0 16,-1-2 0-16,-2 5 0 0,-1 1 0 0,0 2 0 0,-1 6 0 15,-3 0 0-15,1 4 0 0,-2 1 0 0,0 3 0 16,-4 1 0-16,5 7 0 0,0 0 0 0,-1 4 0 16,1 5 0-16,-1 1 0 0,0 1 0 15,1 0 0-15,3 4 0 0,-1-4 0 0,2 0 0 0,0-2 0 16,1 0 0-16,3-4 0 0,0 1 0 0,2-5 0 16,-3-1 0-16,-1-3 0 0,3-3 0 0,-1-1 0 15,1-2 0-15,0-3 0 0,-1-4 0 16,1 2 0-16,1-5 0 0,-4 1 0 0,0-4 0 0,-1-1 0 15,-1-1 0-15,3-4 0 0,-3 4 0 0,-2-1 0 16,0 2 0-16,-2 6 0 0,-1-1 0 0,-2 4 0 16,3 0 0-16,-5 3 0 0,2 3 0 0,-2 1 0 15,0 0 0-15,5 11 0 0,-7-3 0 0,4 3 0 16,-1 1 0-16,2 3 0 0,0 4 0 0,3-2 0 16,0 0 0-16,2-1 0 0,1-2 0 0,2-2 0 15,0 1 0-15,5-5 0 0,-5-2 0 0,6 0 0 16,-2-5 0-16,2-1 0 0,1-5 0 0,-1-1 0 15,-5 0 0-15,4-3 0 0,-2-1 0 0,-5 0 0 16,2-4 0-16,1-1 0 0,-5 2 0 0,2-2 0 16,-5 6 0-16,2-1 0 0,-2 3 0 0,0 3 0 15,0 0 0-15,-3 1 0 0,-1 3 0 0,9 2 0 16,-9-2 0-16,9 8 0 0,-5 0 0 0,1 2 0 16,0 3 0-16,3 3 0 0,1-2 0 0,1 1 0 0,3-2 0 15,2 0 0-15,2-2 0 0,1-4 0 16,3 3 0-16,-1-8 0 0,9-1 0 0,-6-1 0 15,4-3 0-15,-8-4 0 0,9-3 0 0,-5-5 0 16,0 1 0-16,-5-4 0 0,4-1 0 0,-5-3 0 0,0-3 0 16,-3-3 0-16,0-1 0 0,0-5 0 0,3-10 0 15,-2-6 0-15,-2 5 0 0,0-6 0 0,-2 1 0 16,2-2 0-16,-6-1 0 0,-1 2 0 16,-2 1 0-16,-3 18 0 0,-1 3 0 0,0 11 0 0,-3 6 0 15,-2 3 0-15,-2 9 0 0,-1 6 0 0,-5 8 0 16,-6 12 0-16,6 5 0 0,-6 19 0 0,5 0 0 15,4 4 0-15,2 6 0 0,7 22 0 0,2-24 0 16,8-2 0-16,5-1 0 0,4-2 0 0,5-4 0 16,4-5 0-16,6-7 0 0,-5-11 0 0,13 1 0 15,5-3 0-15,2-9 0 0,-10-10 0 0,1-2 0 16,1-4 0-16,11-5 0 0,-14-1 0 0,-1-6 0 16,1 1 0-16,-2-5 0 0,-1-1 0 0,-7-2 0 15,0-2 0-15,-3-3 0 0,-4-2 0 0,-2 1 0 16,-2-5 0-16,-5-1 0 0,-4 7 0 0,0 0 0 15,-6 6 0-15,-2 7 0 0,-3-1 0 0,-3 7 0 16,-1 4 0-16,-4 3 0 0,-7 2 0 0,-7 11 0 16,0 1 0-16,-1 4 0 0,2 3 0 0,0 2 0 15,6 2 0-15,0 0 0 0,4-3 0 0,7-2 0 0,3-4 0 16,4-1 0-16,-1-3 0 0,5-3 0 0,2-1 0 16,4-2 0-16,1-4 0 0,4-3 0 15,5-1 0-15,-2-1 0 0,2-4 0 0,-2 0 0 16,-1-3 0-16,1-2 0 0,0-1 0 0,-3-1 0 0,1 0 0 15,-3 0 0-15,-2 3 0 0,-1 3 0 0,-3-1 0 16,-2 2 0-16,2 4 0 0,-4-1 0 0,-2 3 0 16,10 3 0-16,-10-3 0 0,7 9 0 0,-1 2 0 15,-1 1 0-15,4 3 0 0,0 1 0 0,-2 0 0 16,7-1 0-16,-2 2 0 0,-1-2 0 0,3-4 0 16,2 0 0-16,2-5 0 0,-3-1 0 0,4-4 0 15,-1-2 0-15,3-3 0 0,-5 1 0 16,2-8 0-16,5-2 0 0,-7 0 0 0,5-4 0 0,-2-6 0 15,3 0 0-15,-4-2 0 0,0-2 0 0,0-7 0 16,5-9 0-16,1-3 0 0,0-5 0 0,-5 2 0 16,8-3 0-16,5-28 0 0,-10 25 0 0,6-24 0 15,-8 22 0-15,-7 2 0 0,-1 7 0 0,-5 16 0 16,-7 4 0-16,0 9 0 0,-1 7 0 0,-5 2 0 16,-1 8 0-16,-3 4 0 0,-5 12 0 0,-6 12 0 15,-4 17 0-15,3 8 0 0,0 4 0 0,-1 26 0 16,13-24 0-16,1 3 0 0,5 24 0 0,6-23 0 15,4-3 0-15,3-3 0 0,5-3 0 0,1-6 0 16,-1-11 0-16,9-4 0 0,-1-4 0 0,5-5 0 16,0-7 0-16,2-4 0 0,1-7 0 0,0-4 0 15,-2-3 0-15,3-4 0 0,-3-6 0 0,-1-2 0 16,-3-2 0-16,-1-3 0 0,0-5 0 0,-2 0 0 16,-2-5 0-16,0-3 0 0,-5 2 0 0,8-12 0 15,-9 15 0-15,-5-2 0 0,-1 6 0 0,-3 7 0 0,-3 5 0 16,-3 3 0-16,-1 5 0 0,-2 4 0 15,5 0 0-15,-22 16 0 0,9-1 0 0,-2 7 0 16,2 3 0-16,-1 2 0 0,4 2 0 0,0-2 0 16,6 1 0-16,4 1 0 0,2-1 0 0,3-3 0 0,7-1 0 15,3-3 0-15,-3-7 0 0,2-2 0 0,5-2 0 16,1-4 0-16,1-2 0 0,1-4 0 0,-2-2 0 16,1-1 0-16,0-5-20 0,-3-1-462 15,-5-3-43-15,-3-2-68 0,0-1-503 0,-3-3-1186 0,-6-8 525 16</inkml:trace>
  <inkml:trace contextRef="#ctx0" brushRef="#br0" timeOffset="105080.23">17152 12078 457 0,'-35'-5'550'0,"3"0"22"0,13 2 12 0,6-1-12 16,2 2-30-16,8 1-50 0,3 1-55 0,0 0-39 15,28-3-47-15,4 2-75 0,4 0-66 0,6 1-86 16,-4 1-117-16,14-1-136 0,-22 0-142 0,1-4-158 15,-17 1-362-15,-1-2-856 0,-11 0 379 0</inkml:trace>
  <inkml:trace contextRef="#ctx0" brushRef="#br0" timeOffset="105313.42">14361 11845 6250 0,'-27'-9'338'16,"10"3"-84"-16,3-1 0 0,5 3 69 0,0-3-27 15,4 3-9-15,1-1-98 0,-1-1-189 0,1 1 0 16,0 0 0-16,3 0 0 0,-2-1 0 0,2 3 0 16,-1-1 0-16,-1-1 0 0,3 1 0 0,-4 0 0 0,4 4 0 15,-12-1 0-15,12 1-454 0,-16 10-239 0,3-3-481 16,3 0-1273-16,-3 5 563 0</inkml:trace>
  <inkml:trace contextRef="#ctx0" brushRef="#br0" timeOffset="106379.95">18762 12599 3468 0,'-5'1'267'0,"5"-1"-69"0,-11-3 63 0,8 0 18 0,-1-1 0 16,3 1-18-16,1-2-19 0,1-1-21 0,3 0-11 15,1-4 4-15,4-3 10 0,1-1 5 0,3-1-6 16,0 2 8-16,1-1 0 0,4-6-5 0,2-2-4 15,-6 3-10-15,8-4-13 0,-3-1-11 0,-1 0-82 16,1-4-106-16,1-2 0 0,-2 0 0 0,9-11 0 16,-7 0 0-16,1-5 0 0,1 1 0 0,-6-3 0 15,-3 2 0-15,0-1 0 0,-3 13 0 0,-3 2 0 16,-4 4 0-16,0 1 0 0,-4 10 0 0,2 5 0 16,-4 2 0-16,1 4 0 0,-2 5 0 0,4 1 0 15,-18 13 0-15,5 7 0 0,-3 7 0 0,-1 3 0 16,-5 13 0-16,2-1 0 0,3 5 0 0,0-4 0 0,4 3 0 15,2-1 0-15,1 5 0 0,5-5 0 16,1-11 0-16,3-1 0 0,2 1 0 0,3-1 0 16,4-5 0-16,4-2 0 0,1-5 0 0,1-7 0 0,0-2 0 15,5-2 0-15,2-6 0 0,1-2 0 0,-2-3 0 16,8-6 0-16,-3-4 0 0,-2-5 0 16,1-1 0-16,-4-3 0 0,-2-6 0 0,-3-2 0 15,-2-5 0-15,4-13 0 0,-8 11 0 0,-3-12 0 0,2-1 0 16,-2 0 0-16,-3 0 0 0,1 2 0 0,-4-1 0 15,-3 14 0-15,2 7 0 0,1 9 0 0,-3 5 0 16,3 5 0-16,-2 6 0 0,-6 2 0 0,2 11 0 16,-2 6 0-16,-6 9 0 0,5 8 0 0,-4 14 0 15,-1-2 0-15,7 2 0 0,3 3 0 0,2 1 0 16,1-2 0-16,6-4 0 0,-5 0 0 0,4-12 0 16,3-4 0-16,-2-1 0 0,3-1 0 0,2-6 0 15,-3-8 0-15,3-2 0 0,-2-2 0 0,-3-5 0 16,0-1 0-16,3-3 0 0,1-4 0 0,-4-1 0 15,3-2 0-15,-2-5 0 0,2 0 0 0,-3-5 0 16,3-4 0-16,-2-1 0 0,-1 1 0 0,-2 0 0 16,0-1 0-16,1 0 0 0,-1 5 0 0,1 4 0 15,-3 1 0-15,1 5 0 0,0 1 0 0,-1 2 0 16,-1 2 0-16,0 0 0 0,12 15 0 0,-5-6 0 16,2 5 0-16,4 0 0 0,9 5 0 0,-1 3 0 0,5-3 0 15,2 2 0-15,-1-4 0 0,5 1 0 16,1-3 0-16,0-2 0 0,3 1 0 0,0-5 0 0,2-1 0 15,-2-3 0-15,0-2 0 0,-3-4 0 0,0-2 0 16,-5-1 0-16,-2-4 0 0,1-2 0 0,-8-2 0 16,-4 1 0-16,6-7 0 0,-3-2 0 15,-4-5 0-15,-2 0 0 0,1-2 0 0,-6 0 0 0,-3-4 0 16,-2 0 0-16,-6 2 0 0,0 1 0 0,-5 5 0 16,0 6 0-16,-5 3 0 0,0 4 0 0,-4 3 0 15,-2 6 0-15,2 1 0 0,0 6 0 0,0 3 0 16,4 7 0-16,4 1 0 0,2 7 0 0,3-5 0 15,5 9 0-15,9-3 0 0,5 2 0 0,7 0 0 16,3-2 0-16,4-3 0 0,4-2 0 0,-1-2 0 16,-1-2 0-16,1-4 0 0,-8-1-41 0,-4-9-656 15,-10 0-546-15,4-3-1345 0,-8-1 595 0</inkml:trace>
  <inkml:trace contextRef="#ctx0" brushRef="#br0" timeOffset="106529.85">19175 12008 325 0,'-59'-13'608'0,"9"3"-13"0,14 0-13 0,6 4-19 16,8 1-42-16,9 1-66 0,5 3-40 0,5 1-46 15,3 0-34-15,23 7-66 0,9-1-71 0,24 7-87 16,8-3-104-16,35 0-115 0,6 4-94 0,1 0-122 16,-6-5-463-16,12 4-852 0,6-2 377 0</inkml:trace>
  <inkml:trace contextRef="#ctx0" brushRef="#br0" timeOffset="107129.93">21485 11893 305 0,'11'-31'527'0,"-4"1"25"0,-3 3 14 15,0 8-1-15,1 4 1 0,-1 1-1 0,-2 6-26 16,0 2-38-16,0 3-18 0,-2 3 2 0,0 0-11 16,8 20-12-16,-4 7-21 0,-3 7-20 0,2 14-18 15,0 2-67-15,0 6-336 0,-1 2 0 0,5 30 0 16,-1-27 0-16,2 28 0 0,3-5 0 0,2-1 0 16,-1-2 0-16,-5-22 0 0,2-1 0 0,7 22 0 15,-9-23 0-15,2-4 0 0,0 0 0 0,0 0 0 16,-5-6 0-16,-3-10 0 0,-1 0 0 0,-4-6 0 0,3 0 0 15,-8-6 0-15,3-8 0 0,-2-6 0 16,-1-3 0-16,-3-3 0 0,-1-3 0 0,2-4 0 16,-8-6-156-16,3-3-460 0,0-10-30 0,0-4-484 15,-1-5-1222-15,-6-12 541 0</inkml:trace>
  <inkml:trace contextRef="#ctx0" brushRef="#br0" timeOffset="109546.96">21534 12391 290 0,'11'-51'259'0,"1"5"28"0,-4 15 23 16,3 2 4-16,-1 4 34 0,1 2 25 0,-1 8 10 15,1 0 3-15,2 5-5 0,2 2-2 0,3 2-13 0,5 3-9 16,8 6-20-16,0 1-26 0,4 4-19 0,-4 3-26 16,2 2-24-16,-1 5-21 0,1 0-30 15,-4 4-5-15,-1 3-28 0,-8 1-12 0,-2 2-25 16,-4 2-3-16,-5-1-11 0,-3-3-11 0,-6 2-10 0,-7-2-3 16,-6-1 1-16,-4-2-20 0,-6 0 5 0,-4-4-1 15,1 0 12-15,-4-3 8 0,2-4 22 16,0-3 3-16,5-1 8 0,5-3-121 0,2-3 0 15,4-1 0-15,2-2 0 0,3 1 0 0,5-6 0 0,4 0 0 16,6-2 0-16,7-6 0 0,12-3 0 0,5-1 0 16,-2-3 0-16,16-8 0 0,1-2 0 0,3-1 0 15,-3 3 0-15,-1-6 0 0,-6-2 0 0,-3 3 0 16,-13 6 0-16,-2 3 0 0,-2 0 0 0,-6 1 0 16,-2 2 0-16,-6 6 0 0,-2 0 0 0,-7 5 0 15,2 1 0-15,-3 3 0 0,-1 4 0 0,-4-1 0 16,-1 3 0-16,-3 1 0 0,0 4 0 0,3-1 0 15,-1 3 0-15,2 3 0 0,-1-1 0 0,2 3 0 16,3-2 0-16,3 2 0 0,4 3 0 0,3-4 0 16,4 6 0-16,6-3 0 0,1 0 0 0,3-3 0 15,6 1 0-15,3-1 0 0,-2-2 0 0,1-2 0 16,1-1 0-16,-8 0 0 0,-2 0 0 0,-4-1 0 16,-2-1 0-16,-1 1 0 0,-3 1 0 0,-3 1 0 15,0 1 0-15,-3 5 0 0,-4 0 0 0,-2 2 0 16,-5 2 0-16,2 1 0 0,-9 4 0 0,6-4 0 15,0 0 0-15,2 1 0 0,1-1 0 0,0 0 0 16,3-2 0-16,2-2 0 0,2-2 0 0,2 0 0 16,5-1 0-16,0-2 0 0,2-2 0 0,9 0 0 15,-4-4 0-15,5-1 0 0,4-3 0 0,5-4 0 0,-1 1 0 16,-1-4 0-16,-7-1 0 0,7-3 0 16,-2-3 0-16,-3-4 0 0,-2 2 0 0,-7 2 0 15,1-1 0-15,-1 2 0 0,-5 2 0 0,0 2 0 16,-4 2 0-16,0-1 0 0,-3 4 0 0,0 4 0 0,0 2 0 15,0 0 0-15,0 0 0 0,-18 14 0 0,11-5 0 16,0 6 0-16,3-3 0 0,-5 3 0 0,7 1 0 16,1 2 0-16,1 0 0 0,5-1 0 15,2-3 0-15,-3-2 0 0,5-2 0 0,0-2 0 0,5 0 0 16,-5-4 0-16,0 0 0 0,5-3 0 0,-5-3 0 16,3-1 0-16,-5-1 0 0,2-5 0 0,-2 0 0 15,-1-2 0-15,-1-6 0 0,-3-4 0 16,-3 1 0-16,1-6 0 0,-9-2 0 0,-1 2 0 0,1-4 0 15,-2 5 0-15,-1-3 0 0,3 10 0 0,-1 2 0 16,1 1 0-16,4 0 0 0,-2 5 0 0,6 3 0 16,2 2 0-16,6-1 0 0,3 1 0 0,9 0 0 15,12 1 0-15,4 0 0 0,2 7 0 0,16-6 0 16,-2 1 0-16,1 1 0 0,-1-5 0 0,-12 4 0 16,-3-7 0-16,2 2 0 0,-3-3 0 0,-6 0 0 15,-2-4 0-15,-12 2 0 0,-3-2 0 0,-1 0 0 16,-4-2 0-16,-3 0 0 0,-2 1 0 0,-4 3 0 15,-2-5 0-15,-1 8 0 0,-2-1 0 0,1 6 0 16,0 1 0-16,-2 6 0 0,0 3 0 0,-3 10 0 16,0 10 0-16,1 7 0 0,0 15 0 0,1 12 0 15,3 22 0-15,3 4 0 0,7-3 0 0,1 3 0 16,3-4 0-16,4 3 0 0,-4-26 0 0,10 26 0 16,-9-26 0-16,4 1 0 0,-4-3 0 0,-2-2 0 15,0-2 0-15,-5-17 0 0,2-3 0 0,-4-6 0 16,0-8 0-16,-2-3 0 0,-2-5 0 0,-1-3 0 0,-2-4 0 15,0-3 0-15,-5-5 0 0,-4-4 0 16,0-4 0-16,-7-5 0 0,4-5 0 0,1-5 0 16,-1-4-293-16,1-14-138 0,4 12 0 0,5-16-4 0,0-3 17 15,5-2 22-15,4-4 30 0,1-27 38 0,7 5 45 16,1-3 48-16,1 26 58 0,-1 1 67 0,4 6 54 16,-4 14 64-16,-4 1 52 0,4 3 46 0,-1 4 52 15,-3 4 37-15,5 6 28 0,-5 2 15 0,4 2 0 16,-2 6 4-16,4 0-10 0,1 5-1 0,4 1-2 15,3 2-29-15,8 9 1 0,-1 3-25 0,-1 2-10 16,3 4-23-16,-1 3-10 0,1-2-18 16,-3 6-19-16,-5-1-3 0,1 1-15 0,-5 1 6 0,-3 1-19 15,-5-2-10-15,-5 3-2 0,-3-4-5 0,-5 1-5 16,-9-2 1-16,0 0-38 0,-7-2-6 16,-5-4 0-16,0 0 0 0,1-4 0 0,-5-1 0 0,6 0 0 15,5-5 0-15,2-2 0 0,7-2 0 0,1-1 0 16,4-1 0-16,3-1 0 0,2 0 0 0,0 0 0 15,21-8 0-15,7-1 0 0,4 1 0 0,18-9 0 16,1 2 0-16,0-5 0 0,3 0 0 0,1-2 0 16,0-4 0-16,-1-1 0 0,-6 0 0 0,-2-6 0 15,-5 2 0-15,-13 7 0 0,-4-1 0 0,-5 2 0 16,-2 1 0-16,-8-1 0 0,-9 7 0 0,0 5 0 16,-5-1 0-16,-4 4 0 0,-3 2 0 0,-7 1 0 0,-1 7 0 15,-7 6 0-15,1 3 0 0,-1 4 0 16,1 4 0-16,4 3 0 0,3 2 0 0,2 1 0 15,7 2 0-15,4 3 0 0,6-3 0 0,8 2 0 16,4-3 0-16,5 0 0 0,0-4 0 0,6 0 0 0,3-4 0 16,0-2 0-16,1-6 0 0,0-1 0 0,-7-6 0 15,1 1 0-15,0-4 0 0,-3-4 0 16,0-3 0-16,1-4 0 0,0 1 0 0,-6-2 0 16,0-4 0-16,2-6 0 0,-4 5 0 0,-1 1 0 0,-1-1 0 15,-4 5 0-15,0 0 0 0,0 2 0 0,-1 2 0 16,0 2 0-16,-3 1 0 0,3 3 0 0,-4 2 0 15,0 0 0-15,0 0 0 0,0 16 0 16,4-2 0-16,-2-3 0 0,5 4 0 0,-2 2 0 0,4-2 0 16,0 2 0-16,-2-1 0 0,7-1 0 0,-3-3 0 15,1 2 0-15,-2-5 0 0,2-1 0 0,0-4 0 16,0 2 0-16,-3-3 0 0,-1-1 0 0,1-1 0 16,-1 1 0-16,-2-1 0 0,2-1 0 0,0-1 0 15,-8 1 0-15,15 0 0 0,-5 1 0 0,3-1 0 16,0 0 0-16,4-1 0 0,4-1 0 0,-1 0 0 15,3-2 0-15,5-2 0 0,3 0 0 0,-2-5 0 16,-1 2 0-16,-1-5 0 0,-4-2 0 0,4-1 0 16,-4-2 0-16,0-2 0 0,-5-1 0 0,3-3 0 15,-4-3 0-15,-3 0 0 0,-1-3 0 0,1-3 0 16,4-9 0-16,-10 10 0 0,0-5 0 0,-1-9 0 16,0 1 0-16,-2-1 0 0,-3 13 0 0,-4 1 0 15,2 2 0-15,-3 1 0 0,-2 3 0 0,1 11 0 16,2 3 0-16,-2 5 0 0,1 3 0 0,-3 6 0 15,6-1 0-15,-14 12 0 0,6 5 0 0,-1 9 0 16,-1 3 0-16,1 7 0 0,-1 12 0 0,1 2 0 16,4-1 0-16,-3 2 0 0,6-2 0 0,-2 2 0 15,1-3 0-15,3-1 0 0,0-11 0 0,3-1 0 0,1-4 0 16,-2-3 0-16,5 0 0 0,3-4 0 16,-4-7 0-16,3 1 0 0,1-6 0 0,0-4 0 15,2 0 0-15,1-6 0 0,0-2 0 0,3-2 0 16,6-2 0-16,-6-3 0 0,1-3 0 0,2 0 0 0,2-8 0 15,1-2 0-15,-3-3 0 0,1-1 0 0,-1 4 0 16,0-4 0-16,-2 1 0 0,-2 4 0 0,-2-4 0 16,-1 9 0-16,-5 3 0 0,1 0 0 0,-4 2 0 15,0 3 0-15,2-3 0 0,-5 4 0 0,2 3 0 16,-2 0 0-16,-1 2 0 0,0 0 0 0,0 0 0 16,0 11 0-16,0-3 0 0,0 4 0 0,3 2 0 15,-2 1 0-15,3 2 0 0,2-1 0 16,1 2 0-16,3-2 0 0,-1 0 0 0,2 1 0 0,3-1 0 15,-1-3 0-15,4 0 0 0,-3-3 0 0,2-1 0 16,-1-1 0-16,-2-6 0 0,0 1 0 0,1-2 0 16,-1-2 0-16,6-3 0 0,-6 1 0 0,5-7 0 15,-4 0 0-15,4-2 0 0,-4 1 0 0,8-9 0 16,-6 1 0-16,2-2 0 0,1-1 0 0,-1-1 0 16,-4-2 0-16,0-2 0 0,-1 2 0 0,0-2 0 15,-5 0 0-15,-2 9 0 0,0-5 0 0,-4 4 0 16,-4 2 0-16,0 4 0 0,-6 2 0 0,3 2 0 15,-3 2 0-15,-3 3 0 0,-2 4 0 0,-6 2 0 16,6 4 0-16,-5 1 0 0,4 5 0 0,3 5 0 0,-2-1 0 16,3 8 0-16,1 0 0 0,5 4 0 0,8-2 0 15,-2 2 0-15,10-3 0 0,1 0 0 16,3 0 0-16,3-3 0 0,3-4 0 0,1 0 0 16,-4-8 0-16,-1-2 0 0,10 0 0 0,-6-5 0 0,5 2 0 15,-7-4 0-15,9-4 0 0,-8-2 0 0,-2-2 0 16,4-5 0-16,4 0 0 0,-4-3 0 0,-1-3 0 15,-2-3 0-15,2-3 0 0,-3-2 0 0,-1-2 0 16,1-2 0-16,-6-2 0 0,2 1 0 0,-2 2 0 16,-5-2 0-16,-3 8 0 0,-5 5 0 0,-3 0 0 15,-2 7 0-15,0-1 0 0,-4 5 0 0,0 3 0 16,-3 3 0-16,1 5 0 0,-3 3 0 0,1 1 0 16,1 6 0-16,4 2 0 0,-1 7 0 0,5 3 0 15,6 1 0-15,4 2 0 0,3-1 0 0,6 2 0 16,4-1 0-16,-1 0 0 0,1-2 0 0,-1 2 0 15,4-4 0-15,-3 0 0 0,-3 1 0 0,-2-2 0 16,-7-8 0-16,0 3 0 0,-3-4 0 0,-2-3 0 16,-4-1 0-16,0 1 0 0,-2-2 0 0,-2-2 0 15,-3-1 0-15,-2-1 0 0,-2-1 0 0,-4-1 0 16,4-1 0-16,-2-2 0 0,2-1 0 0,2-1 0 16,-5-2 0-16,2-4 0 0,0 3-89 0,-1-6-591 15,0-2-557-15,0 1-1341 0,0-3 593 0</inkml:trace>
  <inkml:trace contextRef="#ctx0" brushRef="#br0" timeOffset="109729.84">24993 12186 5742 0,'-30'-14'372'0,"4"2"-120"16,8 3 39-16,4-3 49 0,4 2-28 15,6 1-44-15,4 2-44 0,5-1-34 0,9 1-36 16,13-2-108-16,8 3-46 0,3 0 0 0,14 1 0 15,2-1 0-15,-3-1 0 0,-12 1-147 0,10-3-274 0,-13 4-160 16,1-2-593-16,-6 0-1271 0,1 4 561 0</inkml:trace>
  <inkml:trace contextRef="#ctx0" brushRef="#br0" timeOffset="110447.85">26789 12248 230 0,'13'0'608'0,"-2"-2"21"0,-2-1 14 16,0-3 3-16,-4-1-2 0,-2 2-10 0,-7-2-15 15,0 1-21-15,-5 2-24 0,-5-1-44 0,-6 1-43 16,-2 3-42-16,-6 1-35 0,0 6-40 0,1 4-246 16,1 3-124-16,7 4 0 0,0 1 0 0,8 6 0 15,3-6 0-15,6 6 0 0,6 1 0 0,4-6 0 16,7 3 0-16,6-1 0 0,3-1 0 0,7-1 0 15,-1-7 0-15,1-3 0 0,0-2 0 0,-2-2 0 16,-8-3 0-16,-2-6 0 0,0-1 0 0,-9-2 0 0,3-5 0 16,-3-4 0-16,-6-2 0 0,1-8 0 0,-6-2 0 15,-3-4 0-15,-1-2 0 0,-3 0 0 0,-6-11 0 16,5 13 0-16,0 0 0 0,-1 0 0 0,2 2 0 16,3 4 0-16,4 6 0 0,-2 4 0 0,7 0 0 15,0 6 0-15,1 1 0 0,8 1 0 0,-3 1 0 16,12 7 0-16,-1 0 0 0,5 5 0 0,0 5 0 15,1 3 0-15,-1 2 0 0,-4 5 0 0,0 0 0 16,-2 5 0-16,-3 2 0 0,-2 3 0 0,8 18 0 16,-11-1 0-16,-4 2 0 0,-8 2 0 0,1 1 0 15,-4 2 0-15,1 6 0 0,-5-1 0 0,0 24 0 16,-2-27 0-16,1 3 0 0,4 0 0 0,-2 23 0 16,-2-26 0-16,6-1 0 0,-1-1 0 0,2-4 0 15,-2 0 0-15,6-14 0 0,1-3 0 0,3-2 0 16,5-2 0-16,1-6 0 0,-2-6 0 0,2-4 0 15,6-2 0-15,-1-4 0 0,1-4 0 0,0-3 0 16,-3-5 0-16,1-3 0 0,-1-3 0 0,3-8 0 16,-6-5 0-16,-2-1 0 0,2-4 0 0,-9-4 0 0,-1-13 0 15,-5-4 0-15,0-3 0 0,-11 0 0 0,-1-2 0 16,-7 0 0-16,-3 2 0 0,-5 1 0 16,-3 7 0-16,-2 2 0 0,4 6 0 0,8 12 0 0,2 3 0 15,3 2 0-15,3 9 0 0,5 6 0 0,1 1-1366 16,8 4-1478-16,0 0 654 0</inkml:trace>
  <inkml:trace contextRef="#ctx0" brushRef="#br0" timeOffset="111715.18">28011 12271 349 0,'1'-34'694'0,"0"4"16"15,-1-1 18-15,-2 12 2 0,-2 3-22 0,0 4-38 16,-2 3-44-16,2 3-44 0,-4 3-41 0,4 5-37 15,-3 6-31-15,0 7-29 0,1 4-46 0,-1 13-364 16,6 2-34-16,0 14 0 0,3 1 0 0,2 0 0 16,4-2 0-16,0 0 0 0,-1-14 0 0,2 2 0 15,0-2 0-15,3-6 0 0,-6 0 0 0,2-8 0 16,-6-7 0-16,4 0 0 0,0-5 0 0,-2-1 0 0,-2-3 0 16,1-5 0-16,-3 2 0 0,2-13 0 15,-6-5 0-15,-2-8 0 0,2-4 0 0,-1-5 0 16,1-15 0-16,3-3 0 0,-1-1 0 0,5-4 0 15,0-2 0-15,6-22 0 0,1 27 0 0,3 0 0 0,0 2 0 16,-2 7 0-16,-2 12 0 0,3 5 0 0,-1 3 0 16,-2 9 0-16,1 3 0 0,-3 4 0 15,0 5 0-15,5 2 0 0,-1 6 0 0,1 2 0 0,-1 8 0 16,7 6 0-16,-2 1 0 0,-1 6 0 0,-4 0 0 16,-2 2 0-16,-1 3 0 0,-3-3 0 0,-2 0 0 15,-4 1 0-15,-2-3 0 0,-2 0 0 16,-4-8 0-16,-3 1 0 0,-4 0 0 0,-7-2 0 0,7-5 0 15,-4-2 0-15,-9-1 0 0,-5 0 0 0,6-6 0 16,0-2 0-16,6-1 0 0,3-1 0 0,0-4 0 16,2-1 0-16,3 3 0 0,5-1 0 0,0-1 0 15,-1 4 0-15,5-2 0 0,1 0 0 0,4 3 0 16,0 0 0-16,0 0 0 0,0 0 0 0,0 0 0 16,22 13 0-16,-9-2 0 0,2 1 0 0,4 5 0 15,2 2 0-15,2-1 0 0,-1 0 0 0,0-1 0 16,5 1 0-16,-3 0 0 0,3-2 0 0,-2-2 0 15,3-2 0-15,-1 1 0 0,1-4 0 0,0-1 0 16,1 4 0-16,-1-6 0 0,3-2 0 0,-3 0 0 0,0-3 0 16,-7 1 0-16,2-4 0 0,-2-3 0 15,-1 1 0-15,0-4 0 0,4-5 0 0,-7-1 0 16,2-3 0-16,0-4 0 0,-3-1 0 0,-2-3 0 16,-5 0 0-16,-2-1 0 0,-3-2 0 0,-2 3 0 0,-5 7 0 15,-3 0 0-15,-1 2 0 0,-4 1 0 0,2 5 0 16,-2 2 0-16,-1 5 0 0,0 2 0 15,-1 3 0-15,-1 4 0 0,4 3 0 0,-3 5 0 0,8 4 0 16,1 7 0-16,8 4 0 0,8-3 0 0,4 6 0 16,3-5 0-16,11 1 0 0,3 4 0 0,8-2 0 15,-8-11 0-15,13 4 0 0,-13-7 0 0,16-3 0 16,-11-4 0-16,-3-2 0 0,1-4 0 0,-2-3 0 16,-2-1 0-16,3-5 0 0,-6-2 0 0,-2-3 0 15,-2-5 0-15,1 0 0 0,-2-2 0 0,-1-6 0 16,-4-1 0-16,1 0 0 0,-4 0 0 0,-3-1 0 15,-4 1 0-15,-4 8 0 0,-4-1 0 0,-3 5 0 16,-2 3 0-16,-6 1 0 0,-2 3 0 0,-4 2 0 16,-4 4 0-16,-3 3 0 0,-5 8 0 0,0 6 0 15,4 1 0-15,0 4 0 0,1 0 0 0,1 1 0 0,5 1 0 16,3 0 0-16,4 0 0 0,6-6 0 16,0 3 0-16,4-5 0 0,4-2 0 0,4 1 0 15,-2-5 0-15,7-2 0 0,-3-3 0 0,2 0 0 16,-1-4 0-16,3-1 0 0,0-5 0 0,2-2 0 15,-1-1 0-15,-1-3 0 0,1 0 0 0,-2-1 0 16,0-4 0-16,-3 2 0 0,3 1 0 0,-8 2 0 16,4 1 0-16,-6 4 0 0,3 1 0 0,-2 2 0 0,-3 0 0 15,-1 3 0-15,0 0 0 0,12 8 0 16,-10-3 0-16,6 5 0 0,-2 0 0 0,3 4 0 0,0 2 0 16,3 0 0-16,-1-2 0 0,4 0 0 15,0-2 0-15,1-1 0 0,2-1 0 0,1-5 0 0,0 1 0 16,-1-3 0-16,1-3 0 0,2 0 0 0,-2-4 0 15,7-6 0-15,-7 3 0 0,4-6 0 0,2-1 0 16,-2-4 0-16,2-2 0 0,-5-3 0 0,4-5 0 16,12-5 0-16,-4-4 0 0,-4-2 0 0,0-3 0 15,-2-1 0-15,-1-3 0 0,2-3 0 0,-5-2 0 16,0 0 0-16,-6-8 0 0,0 1 0 0,-7 5 0 16,-3 4 0-16,-10 12 0 0,-1 7 0 0,-4 2 0 15,-4 7 0-15,-1 7 0 0,-4 6 0 0,-2 8 0 16,-7 6 0-16,0 7 0 0,-1 9 0 0,-4 16 0 15,4 7 0-15,6 7 0 0,6 2 0 0,9 2 0 16,7 27 0-16,7-26 0 0,16 24 0 0,-9-26 0 16,6-1 0-16,3-1 0 0,4-4 0 0,4-3 0 15,-2-4 0-15,8-8 0 0,0-2 0 0,-7-14 0 16,0-2 0-16,4-5 0 0,-2-2 0 0,2-6 0 0,2-3 0 16,-3-1 0-16,0-1 0 0,-1-5 0 15,-5 0 0-15,-6 3 0 0,0-2 0 0,-7-2 0 16,-1 3 0-16,-7-2 0 0,-2 1 0 0,0 2-366 15,-5-1-939-15,1 5-1412 0,0 0 624 0</inkml:trace>
  <inkml:trace contextRef="#ctx0" brushRef="#br0" timeOffset="112798.31">1859 13431 3048 0,'-4'-28'195'0,"0"-2"-67"0,4 6-1 0,0 5 23 16,2-2 56-16,0 5 28 0,0-1 22 0,0 4 4 15,-2 2-4-15,1 1 4 0,-1 4-11 0,2 0-18 16,-2 3-22-16,0 3-4 0,0 0 21 0,0 0 12 15,3 20-1-15,-4 1-13 0,-4 7-12 0,-3 5-10 16,-1 0-18-16,-3 12-18 0,1-11-14 0,-3 12-18 16,4-10-11-16,-1 10-44 0,2-14-79 0,1 3 0 15,3-4 0-15,4-1 0 0,1-6 0 0,1-5 0 16,5-1 0-16,1-2 0 0,-2-6 0 0,4-2 0 16,-3-4 0-16,6-2 0 0,-2-2 0 0,0-5 0 15,5-2 0-15,-2-3 0 0,1-1 0 0,-1-4 0 16,1 1 0-16,-5-1 0 0,5-1 0 0,-4 1 0 15,2 0 0-15,-7 4 0 0,4 1 0 0,-3 3 0 16,1 2 0-16,-1 3 0 0,2 3 0 0,2 2 0 16,-1 4 0-16,0 2 0 0,6 6 0 0,2 5 0 15,3 3 0-15,1 2 0 0,-2-1 0 0,4 1 0 16,0-5 0-16,1 2 0 0,2-4 0 0,-1-1 0 16,5-4 0-16,-2-4 0 0,-7-1 0 0,0-5 0 15,-3-1 0-15,1-4 0 0,-6-1 0 0,-3-5 0 16,3 0 0-16,-3-7 0 0,0 0 0 0,-1-4 0 15,-5-6 0-15,0-1 0 0,0-5 0 0,-4 0 0 16,-2 0 0-16,1-2 0 0,-4-2 0 0,0-15 0 16,-4 17 0-16,4-1 0 0,-2 2 0 0,1 4 0 15,1 1 0-15,-1 11 0 0,2 7 0 0,0 1 0 16,0 5 0-16,-1 1 0 0,5 2 0 0,-8 14 0 16,1 4 0-16,3 9-359 0,4 1-368 0,1 3-458 15,9 1-1282-15,2 1 567 0</inkml:trace>
  <inkml:trace contextRef="#ctx0" brushRef="#br0" timeOffset="113815.74">2824 13739 366 0,'4'-9'411'0,"0"-10"51"0,-3 1 38 0,-1 1 21 16,-1 1-1-16,-3-2-6 0,1 5 12 0,1 1-5 16,-1 3-15-16,-2 0-30 0,0 3-40 0,4-1-45 15,-6 3-39-15,2 3-38 0,5 1-28 0,-14 5-25 16,5 2-30-16,0 0-23 0,-1 9-21 0,-2-1-22 15,5 2-128-15,-1 1-37 0,0 0 0 0,6 1 0 16,-1-1 0-16,5-2 0 0,0-2 0 0,3 0 0 16,2-4 0-16,0-1 0 0,1-4 0 0,3-1 0 15,1-3 0-15,1-1 0 0,-2-2 0 0,-2-4 0 16,0-1 0-16,4-3 0 0,-3-3 0 0,-1 1 0 16,0-3 0-16,-1-6 0 0,-3 3 0 0,1-7 0 15,-1 1 0-15,2 5 0 0,-2-2 0 0,0 4 0 16,-1 3 0-16,1 3 0 0,-1 0 0 0,2 4 0 15,0 2 0-15,0 3 0 0,5 2 0 0,3 3 0 16,2 6 0-16,6 7 0 0,3 2 0 0,-1 2 0 16,-1 5 0-16,3-1 0 0,-1 3 0 0,1 0 0 15,-3 1 0-15,-5 2 0 0,2-5 0 0,-10 1 0 16,-2-8 0-16,-2 2 0 0,-3-5 0 0,-6-3 0 0,3-1 0 16,-5 0 0-16,3-4 0 0,-2-1 0 15,-5-2 0-15,1-3 0 0,-4-1 0 0,12 0 0 16,-19-6 0-16,9-1 0 0,4-1 0 0,2-5 0 15,0-4 0-15,7-3 0 0,2 1 0 0,8-7 0 16,3-6 0-16,6 3 0 0,9-11 0 0,2-1 0 0,3-1 0 16,-2 4 0-16,0-1 0 0,0 6 0 0,-7 6 0 15,1 2 0-15,0 0 0 0,-1 2 0 16,-4 0 0-16,-1 3 0 0,-4 2 0 0,-6 4 0 16,0 3 0-16,-6 2 0 0,1 2 0 0,-5 0 0 15,0 3 0-15,-2 1 0 0,0 3 0 0,0 0 0 16,-13 7 0-16,4 3 0 0,-5 5 0 0,-2 6 0 0,-2 6 0 15,-1 0 0-15,3 3 0 0,-1 1 0 16,2 2 0-16,-2 0 0 0,8 0 0 0,0 11 0 16,4-10 0-16,0 1 0 0,6-1 0 0,9-2 0 15,3-1 0-15,5 0 0 0,13 6 0 0,-3-15 0 0,4 0 0 16,14-2 0-16,-9-5 0 0,14-5 0 16,-10-3 0-16,10-3 0 0,-13-4 0 0,3-2 0 0,13-6 0 15,-16-1 0-15,-2-2 0 0,1-4 0 16,-4 1 0-16,1-4 0 0,-5-1 0 0,-6 0 0 15,0-1 0-15,-6-2 0 0,-1-1 0 0,-8 7 0 0,0 2 0 16,-4-1 0-16,-4 4 0 0,-2 0 0 0,-4 1 0 16,-2 4 0-16,-5 0 0 0,1 4 0 0,-9 3 0 15,1 4 0-15,-10 3 0 0,-3 4 0 16,4 2 0-16,-1 4 0 0,-1 7 0 0,5-5 0 16,3 3 0-16,1-2 0 0,4 1 0 0,7-6 0 0,3 0 0 15,0-1 0-15,7-5 0 0,1 1 0 0,4-1 0 16,1-5 0-16,4-3 0 0,5 0 0 15,3-5 0-15,3-1 0 0,8-6 0 0,0-4 0 16,-1-3 0-16,1-1 0 0,-6-2 0 0,2-4 0 16,-1-2 0-16,-2-1 0 0,-2-1 0 0,-1-5 0 0,1-7 0 15,-1-4 0-15,-3-1 0 0,-1-2 0 0,-5-1 0 16,1-4 0-16,-6 6 0 0,-4-1 0 0,0 13 0 16,0 0 0-16,-4 6 0 0,-1 10 0 15,1 1 0-15,3 6 0 0,-5 3 0 0,1 4 0 16,-2 4 0-16,7 0 0 0,-18 16 0 0,8-1 0 0,-1 12 0 15,3 4 0-15,0 3 0 0,6 12 0 0,0 4 0 16,5-2 0-16,3 1 0 0,1-14 0 0,8 12 0 16,-5-12 0-16,8 11 0 0,0-3 0 0,-4-13 0 15,4 0 0-15,0 0 0 0,-1-5 0 16,-1-3 0-16,5-4 0 0,-9-5 0 0,4-2 0 0,-2-2 0 16,-4-2 0-16,1-2 0 0,-3-4 0 0,2-1 0 15,3 1 0-15,-4-2 0 0,-9 1 0 16,13-6-727-16,-13 6-517 0,10-5-1348 0,-6-1 596 15</inkml:trace>
  <inkml:trace contextRef="#ctx0" brushRef="#br0" timeOffset="114864.32">5481 13814 86 0,'-5'-6'429'16,"0"-3"20"-16,1 3 12 0,1-6 7 0,1 0-5 0,1-3-7 15,2-1-14-15,0 0-15 0,3-1-7 0,0-1 1 16,2 2-10-16,0-1-14 0,1 0-9 0,2 2-21 16,1-1-18-16,-1 1-14 0,-3 5-18 0,1 1-23 15,0 2-24-15,0 4-23 0,1-1-23 0,0 4-154 16,5 4-70-16,-3 2 0 0,3 6 0 0,0 5 0 16,1 4 0-16,-4 7 0 0,3 1 0 0,-5 4 0 15,1 2 0-15,-4 11 0 0,-1-13 0 0,-1 0 0 16,0 1 0-16,2-2 0 0,-9 1 0 0,3-4 0 15,1-1 0-15,0-9 0 0,-1-1 0 0,1-8 0 16,-2 1 0-16,0-3 0 0,4-3 0 0,-2-3 0 16,0-2 0-16,0 0 0 0,8-17 0 0,-3 4 0 15,2-5 0-15,-1-2 0 0,4-5 0 0,4-5 0 16,-1-4 0-16,4-10 0 0,-2 13 0 0,-1 0 0 16,0-1 0-16,-3 4 0 0,2 1 0 0,-1 11 0 15,2-1 0-15,-5 5 0 0,1 3 0 0,-1 2 0 0,0 5 0 16,1 3 0-16,-2 2 0 0,2 5 0 15,-2 2 0-15,1 5 0 0,-2 2 0 0,4 7 0 16,-2 6 0-16,1-6 0 0,-1 2 0 0,1 2 0 0,1-4 0 16,2-1 0-16,5 0 0 0,0-2 0 0,5-4 0 15,0-3 0-15,4-4 0 0,5-4 0 0,0-6 0 16,2-4 0-16,-3-4 0 0,5-5 0 0,-4-3 0 16,0-3 0-16,6-10 0 0,-10 3 0 0,2-13 0 15,-1 0 0-15,-1-2 0 0,-5-6 0 0,-1 0 0 16,-8-4 0-16,1-7 0 0,-3 0 0 0,-3 1 0 15,-2 0 0-15,2 5 0 0,-9 7 0 0,0 11 0 16,0 15 0-16,0 1 0 0,-1 3 0 0,-3 8 0 16,0 5 0-16,-1 5 0 0,-3 8 0 0,-2 11 0 15,-1 9 0-15,0 19 0 0,1 5 0 0,-1 1 0 16,3 2 0-16,2 1 0 0,-2 24 0 0,-1-25 0 16,8 27 0-16,-4-29 0 0,1 3 0 0,-1-3 0 15,-3 1 0-15,2-1 0 0,2-5 0 0,-4-5 0 16,0-11 0-16,1-4 0 0,-2-3 0 0,1-3 0 15,3-10 0-15,1-2 0 0,-3-4 0 0,4-5 0 16,-1-1 0-16,0-3-296 0,4 0-446 0,-3-8-451 16,3-2-1291-16,2-2 572 0</inkml:trace>
  <inkml:trace contextRef="#ctx0" brushRef="#br0" timeOffset="115563.09">6777 13655 397 0,'10'-23'450'0,"-4"8"8"16,-1 6 13-16,-2 1 8 0,0 6 16 0,-1-1-5 15,-2 3 3-15,0 0-6 0,-2 14-13 0,-1-1-16 16,-1 5-19-16,0 1-26 0,-1 9-35 0,4 3-28 16,-1 1-29-16,0-1-31 0,0 0-28 0,2-2-26 15,2-1-28-15,1 0-66 0,1-4-142 0,2-6 0 16,-1 1 0-16,1-5 0 0,0-3 0 0,1-1 0 0,0-5 0 16,-1-1 0-16,3-1 0 0,2-3 0 15,2-4 0-15,-2-1 0 0,2-7 0 0,3-1 0 16,3-5 0-16,-2-3 0 0,2-4 0 0,-5 2 0 15,4 2 0-15,-2 1 0 0,-5 5 0 0,-4 4 0 16,2 4 0-16,-1-1 0 0,-2 4 0 0,1 2 0 16,-1 2 0-16,-6 0 0 0,11 6 0 0,-3 4 0 15,-3 5 0-15,1 1 0 0,2-1 0 0,0 3 0 0,-2 2 0 16,2-2 0-16,6 3 0 0,-5-2 0 16,3-3 0-16,-1-1 0 0,2-2 0 0,0 0 0 15,-3-5 0-15,0-2 0 0,2-1 0 0,-2-2 0 16,-1-4 0-16,0-1 0 0,-2-4 0 0,2 0 0 0,-1-3 0 15,-2-2 0-15,-1-5 0 0,-1-1 0 0,4-11 0 16,-3 3 0-16,-1-6 0 0,1 0 0 0,0 2 0 16,-1-1 0-16,1 6 0 0,-1 0 0 15,1 6 0-15,-1 6 0 0,2 1 0 0,-1 3 0 0,3 0 0 16,0 4 0-16,3 0 0 0,2 3 0 0,7 1 0 16,-2 1 0-16,4 1 0 0,7 2 0 0,2 1 0 15,-4-1 0-15,5 0 0 0,-4 0 0 0,3-1 0 16,-3 0 0-16,1-3 0 0,-7-2 0 0,-2 1 0 15,-1-3 0-15,-2-1 0 0,1-3 0 0,-9 1 0 16,0 0 0-16,1-1 0 0,-6-3 0 0,1 0 0 16,-2-1 0-16,-2-1 0 0,-4-4 0 0,0 3 0 15,-1-2 0-15,-1 7 0 0,-3-3 0 0,2 3 0 16,-2 2 0-16,0 2 0 0,-3 2 0 0,3 3 0 16,0 1 0-16,-2 5 0 0,5 1 0 0,0 4 0 15,1 4 0-15,2 1 0 0,4 2 0 0,-1 1 0 16,7 8 0-16,3-2 0 0,2-1 0 0,5 3 0 15,-1 0 0-15,2-1 0 0,4-3 0 0,-1 0 0 16,1 1 0-16,-2-1 0 0,-3-3 0 0,2 1 0 16,-9-4 0-16,-1-2 0 0,-1 1 0 0,-4-4 0 15,2-2 0-15,-7 1 0 0,-3-1 0 0,-2-2 0 16,-4 0 0-16,-9 0 0 0,-2-1 0 0,-11-2 0 16,-2-3 0-16,0 0 0 0,-2-2 0 0,2 0 0 15,1-1 0-15,10 0 0 0,3-3 0 0,5 2-145 16,4 0-581-16,1-3-494 0,4 0-1322 0,1 0 584 15</inkml:trace>
  <inkml:trace contextRef="#ctx0" brushRef="#br0" timeOffset="115716.8">8341 14016 259 0,'10'5'594'15,"2"-1"31"-15,-1 0 13 0,-2-2-20 0,3 1-58 16,-1 1-45-16,-2-2-44 0,0 0-62 0,-4 0-83 15,3 2-121-15,-7-3-154 0,3 1-187 0,-4-2-244 16</inkml:trace>
  <inkml:trace contextRef="#ctx0" brushRef="#br0" timeOffset="116613.02">922 11109 132 0,'-20'3'251'0,"1"-3"-12"0,-3 5-8 15,-5 0-15-15,-1 3-17 0,0 1-18 0,-1 3-9 16,0 2-7-16,5 4 0 0,0 3 4 0,1 4-2 16,0 3 11-16,-8 8 5 0,7 6 18 0,2 6 7 15,0 5 13-15,8 7 14 0,-9 22 8 0,-5 2 4 16,9-3 13-16,9-21-10 0,-2 23-15 0,2-1-16 16,2-25-12-16,3 29-22 0,4-3-9 0,-3-1-15 15,4-25-23-15,5 4-7 0,3 21-13 16,1-24-14-16,6-3-10 0,8-1-6 0,-1-2-7 0,9-6-16 15,3 2-34-15,4-8-45 0,2-3-62 0,6-2-102 16,0-6-121-16,6-1-187 0,1-9-430 0,7-6-992 16,-5-3 439-16</inkml:trace>
  <inkml:trace contextRef="#ctx0" brushRef="#br0" timeOffset="117579.5">8415 13194 84 0,'-1'-5'422'0,"1"-2"-13"0,0 3 17 16,0 0 9-16,0 4 6 0,0 0-2 0,0 0-12 16,0 0-31-16,20 17-11 0,-7-4-12 0,10 9-18 0,13 12 3 15,2 3-10-15,7 7-19 0,19 16-7 16,0 2-12-16,-21-18-15 0,3 1-12 0,14 22-18 15,-2 0-18-15,-22-17-17 0,-2-1-12 0,-6 1-27 16,-1 2-19-16,-8-3-141 0,-2 4-31 0,-8-2 0 0,-9 1 0 16,-3-6 0-16,-7-11 0 0,-8 9 0 15,0-13 0-15,-14 8 0 0,-9-1 0 0,-3-4 0 16,-5-3 0-16,-1-3 0 0,-2-2 0 0,1-7 0 0,1 0 0 16,10-6 0-16,7-4 0 0,-1 3 0 0,8-3 0 15,9-5 0-15,-3 6 0 0,8-6 0 0,5 3-25 16,-1-4-658-16,6-1-565 0,2-2-1351 15,0 0 599-15</inkml:trace>
  <inkml:trace contextRef="#ctx0" brushRef="#br0" timeOffset="117748.8">9362 14611 5980 0,'0'0'442'0,"0"0"-168"0,0 0-137 0,0 0 3 15,0 0-16-15,0 0-40 0,0 0-11 0,0 0-54 16,0 0-84-16,4-7-144 0,-4 7-177 0,0 0-264 0,0 0-345 16,0 0-1075-16,0 0 475 0</inkml:trace>
  <inkml:trace contextRef="#ctx0" brushRef="#br0" timeOffset="145314.31">11709 8481 146 0,'-12'-2'167'0,"-6"-2"-7"16,1 3-14-16,4-1 4 0,-3 1-7 15,-4 0 0-15,1-1-3 0,6 1-12 0,-6 1-2 0,2-1-13 16,-3 0-8-16,-1 0-8 0,2 0-8 0,0-2-9 15,-2 2-9-15,0 1-9 0,-2-3-8 0,-5 1-6 16,-2-1 0-16,2 0-9 0,1 3-13 0,-1-1-4 16,-3 1-1-16,1-4-8 0,0 2-5 0,-2 0-7 15,2-1-9-15,0 3 1 0,-2-1-7 0,4-5 4 16,0 3-3-16,-5-1 3 0,2 0-2 0,0-1 3 16,1 0-7-16,-1 1 10 0,0-1-15 0,2 1 8 15,-3 1-4-15,-1-3-1 0,2 2-3 0,-2 0-4 16,-4-2 6-16,3 3-7 0,-2-1-6 0,1-1 1 15,1 2-5-15,-2-4 8 0,1 4-8 0,2-3 6 16,-3 4 3-16,3-4-7 0,0 1 7 0,0 1 8 16,2-2 8-16,-1 2 3 0,0-2-2 0,0 2 5 15,1 0 0-15,1 3-3 0,2-3 8 0,0 2-3 16,1-3-4-16,0 3 1 0,-1-2 11 0,6 2 0 16,-6-2-2-16,6 2 3 0,-5 1-1 0,-2-1-4 15,7 0 1-15,-6 0-6 0,-3 3 8 0,2-4-17 0,-2 1 7 16,1 1 2-16,-1 0-1 0,-1 1 2 15,1 0 3-15,2 2-3 0,-3-1 12 0,1-1-6 0,3 1 0 16,0 1-5-16,-1-1 0 0,2 2-8 0,-1-1 3 16,-1 1 2-16,0 0 8 0,4 0-7 15,-3 2 2-15,6-2-9 0,-1 0 3 0,-4 2-3 0,5-2-8 16,3 3-8-16,-9 0-4 0,0-2-11 0,0 3 3 16,1 1-10-16,3 0-6 0,-2 1 1 0,-1 0 0 15,3-2 3-15,-4 3-4 0,1 0-13 16,-1-2-14-16,2 1-7 0,-1 1-70 0,1 2-172 0,-4-1 76 15</inkml:trace>
  <inkml:trace contextRef="#ctx0" brushRef="#br0" timeOffset="147279.25">8248 8675 3 0,'-14'15'95'16,"1"0"-13"-16,1 1-8 0,1-1-7 0,2 2-8 15,-4 0-9-15,3 7-2 0,0-8-7 0,2 0-6 0,-1 2-4 16,1 0-3-16,-1 5 0 0,3-4-5 15,-1-2-3-15,1 2 5 0,1-1-4 0,1 1 3 16,-1 1-2-16,1-1-6 0,2 1 1 0,1 0 7 16,-2-2 4-16,6-2-3 0,-2 9 0 0,3-5-10 15,-2-1 5-15,3 0-5 0,-1 0 3 0,3-2-6 16,-2 3-1-16,5 3 0 0,-2-7-2 0,-1 1 8 16,1 1-9-16,2-4 6 0,-1 2-5 0,0-2-1 0,2-1 2 15,2 1 2-15,0-1 1 0,1-3 0 0,3 1-2 16,-2 0-3-16,11 2 1 0,-8-2 5 0,-1-1 0 15,8 3 8-15,0-1 1 0,1-2 6 0,-7-2 2 16,9 3 13-16,-1-1 0 0,4-2 3 0,-3 3 6 16,4-3-2-16,-2 2-1 0,1-1-2 0,2 0-3 15,2-1-2-15,1-1 2 0,-2 2-6 0,-1-1-3 16,3-1-6-16,-3 0 0 0,3 0 0 0,0 3 3 16,0-4-9-16,1 2 4 0,1-4-7 0,-1 1 5 15,3-1-4-15,-2 4 2 0,13-1-4 0,-14-3-3 16,3 1-2-16,-2 1 2 0,15 1-3 0,-14-2-3 15,2-1-4-15,10 1 0 0,-15-1-4 0,0 1-4 16,2-2-8-16,-1 0 1 0,0 4-6 0,-1-6-6 16,4 2-8-16,-3-1 3 0,0 1 1 0,0-1 0 15,14-2-4-15,-14 2-5 0,3-2-9 0,-2 3-2 16,0-3-9-16,3 2 3 0,0-1-1 0,10-1 2 16,-11 1 0-16,0-1 9 0,-2 1-2 0,14 1 1 15,-13 0 7-15,13-1-6 0,-17 0 10 0,2-1 3 16,1 4 8-16,-1-4 7 0,0 2-1 0,3-3-13 15,-2 2 10-15,0 0 3 0,17-2 0 0,-5 1-7 16,-14 0 5-16,3 1 0 0,1-1 6 0,0 3 5 0,-3-3 0 16,4 2 13-16,-2 0 3 0,1 0 13 0,11 1 8 15,-14-2 5-15,3 2-4 0,-2-2 9 0,-1 2 6 16,2-2-8-16,1 1 0 0,-4 3 2 0,1-2-2 16,2-2 2-16,-1 0-4 0,4 3-4 0,-5-3 0 15,3 0-3-15,1 0-3 0,-2 0-5 0,1-1-4 16,-3 1 2-16,4-1-6 0,-3 0-1 0,1 2-1 15,-1-1 2-15,4 2-3 0,8-1 4 0,-11 1-4 16,-1-1 0-16,13-1-3 0,-12 0 2 0,14 4-2 16,-16-1 0-16,13-1 1 0,-11-1 3 0,15 0 4 15,0 1 11-15,-3 3 5 0,-13-2 9 0,14-2 27 16,-12 2 15-16,14-2 9 0,-4 3 6 0,3 1 12 16,1-1 1-16,2 2-2 0,-3 0-4 0,0-2-2 15,5 1 2-15,-5 0-2 0,-3 3 1 0,4-1-1 16,6 0 6-16,-5 0-3 0,1 1 1 0,-2-2-4 0,2 3-9 15,0-2-6-15,3 0-4 0,2 1-7 16,0 1-3-16,-4-2-1 0,2-3-8 0,1 0-8 16,-5-3 3-16,4-1-11 0,2-2-8 0,-1 1-7 0,-1-2-1 15,0-2-1-15,-2 1-7 0,-2-1 3 0,3-6-8 16,-3 6-2-16,-3 0 2 0,-1 1 1 0,-11 1 11 16,-2 0 0-16,16 3 2 0,-2-3 0 0,-15-2 2 15,16 0-3-15,-14 3-2 0,12-1-3 0,-1 2 0 16,-8 1-4-16,10-4-2 0,-12 6-2 0,10-1-2 15,4-1-6-15,-14 3 2 0,13 0-4 0,-1 0 2 16,-3 3-6-16,-8-3 4 0,9 0-6 0,-12-2 1 16,17 4-7-16,-18-2-6 0,16 0-1 0,-4 5-8 15,-10-9-4-15,1 5-3 0,-1-3 1 0,1 2-2 16,-3-2-4-16,0 1 5 0,-1-1-9 0,3 0 5 16,-3-1-7-16,1 2 0 0,-1-1-8 0,-2-2-1 15,3 0-8-15,0-2-1 0,-1 2-13 0,3-4-5 16,-2 3 0-16,0-1-14 0,-2 1-5 0,5-1-7 15,-3 0-5-15,-1 0 2 0,3-2-2 0,14 3 1 16,-14-3-6-16,1 2-1 0,13-2 3 0,-3-2 6 0,-10 1 7 16,10 2 3-16,-8-2 15 0,8-1 0 0,-9 2 10 15,10 0 4-15,4-2 4 0,-18 2 13 0,2-1 8 16,0 2 14-16,-2-1 7 0,-1-1 16 0,-4-2 7 16,3 1 3-16,-3-1 2 0,2 1 10 0,-2-1-2 15,2-2 2-15,-3 5-7 0,0-6 1 0,1 4 1 16,0-3-4-16,0 1-6 0,1-2 5 0,0-1-4 15,3 1-1-15,0-1-4 0,12-6 0 0,-13 5-3 16,0 0-14-16,0 0 4 0,1 2-4 0,-3-4 1 16,-1 2 0-16,-3 3 4 0,0-2 1 0,-3-1 2 15,-4 3 5-15,-7 1 9 0,6-3 8 0,-5 2 7 16,-3-3 2-16,3-1-3 0,1 2 4 0,1-10-2 16,-6 7-1-16,1-2-6 0,1-8-1 0,-5 7-3 15,3-8-5-15,-1 0-10 0,0-2-5 0,1 0-5 16,-9 2-6-16,5-2-4 0,0 0-5 0,-6-2 2 0,2 5 0 15,-4-1 0-15,-1 3 3 0,-3-6-2 16,-5 2 7-16,5 1-3 0,-10 2 1 0,0-1 7 16,-2-1-1-16,-2 3-2 0,-3-3 4 0,-2 2 0 15,-1-2-1-15,-7 1 2 0,-7-9-1 0,7 12-1 0,-10-11 0 16,-2 5-3-16,0-1-5 0,-5 2-3 0,0-2-9 16,0 2-2-16,-3 2-7 0,0-1-5 15,-1 3-15-15,-5 1-1 0,-24-12-10 0,19 15-8 16,2-1 5-16,-25-7-2 0,28 10 1 0,-8 4-7 0,3 0 10 15,-27-4-12-15,29 9 9 0,0-2 5 0,-4 0 7 16,-1 0 12-16,0 2 5 0,-1 0 2 0,-24 1 8 16,28 1-3-16,-1 2 6 0,-1 2 3 15,-4-1 2-15,-20-3 0 0,24 6-2 0,2 0 9 0,-2 4-2 16,2-4 3-16,-30 2 3 0,30-2 6 0,0 0-10 16,-2 2 10-16,0 2-1 0,2-4-1 0,-5 2 1 15,1-2 6-15,2 5 8 0,0-1 3 0,4-1 6 16,3 2-1-16,-1 2 6 0,-1 0-10 15,3-3 11-15,-1 2-3 0,-2-1-2 0,0-2 13 0,5 4-13 16,-3-3 3-16,-2 3-6 0,0-4 1 0,2 2 0 16,0-1-6-16,0 0 4 0,2-2-4 0,0-2-3 15,0 2-1-15,0-2 4 0,0 0-4 0,-1-1 0 16,2 1 1-16,-1-3-1 0,-1 1 1 0,0-3 0 16,0 1-1-16,-1 2-2 0,0-1 0 0,-1-1 0 15,2 0 5-15,0 1-1 0,-2-2-3 0,0 1 1 16,-2 0 0-16,3-1 2 0,-5 0 4 0,-2-2 0 15,-4 1-6-15,4-4 3 0,-4 6 2 0,-24-5 0 16,30 4-7-16,-3-3-6 0,-27-4 7 0,30 5-8 16,-3 0-2-16,1-3-4 0,-27-2-2 0,30 4-1 15,-2-2-5-15,2 2 10 0,0-3 1 0,2 3-1 16,0-2 5-16,3-1 2 0,2 4 4 0,3 0-3 16,0 0 6-16,15-2 3 0,-3 3-10 0,-11-4 5 15,14 5-2-15,-5-1 2 0,-9-4-2 0,12 4 0 16,-2 1 2-16,-8-5-1 0,8 3-5 0,-11 0-3 15,13 2 0-15,1 1 3 0,-3 0-17 0,0 0-5 16,3-2-1-16,-2 1 0 0,2 1-3 0,1 0 12 16,0 0-14-16,3-1 11 0,-2 2-2 0,3 1-7 15,2-1 14-15,-2-1 8 0,0 1 1 0,4 2 11 16,-7-2 7-16,2 0 2 0,2-1 5 0,-2 2-8 16,1-3 5-16,-2 1-10 0,3 3-3 0,-1-2 4 15,1-2-8-15,-1 3 1 0,4-3-7 0,-2 2-9 0,3 0-5 16,6 0-3-16,-11 0 4 0,4 2-4 15,5-1 6-15,-7-1 7 0,1 2 6 0,3 2 2 16,-1 0-2-16,-1-3 7 0,7 3 3 0,1-2 4 0,-4 2-3 16,4-2-1-16,1 2-7 0,-3 0-1 15,4-1-12-15,1 2-12 0,4-1-21 0,0-2-26 16,0 1-17-16,2-1-32 0,-2 3-90 0,3-2-232 16,-3 0 104-16</inkml:trace>
  <inkml:trace contextRef="#ctx0" brushRef="#br0" timeOffset="148597.57">6447 8741 153 0,'-18'-10'257'16,"-1"1"3"-16,4 0-13 0,-3 2-24 0,2-2-15 15,0 2-12-15,3 2-5 0,-1 2-1 0,1-2 1 16,3 2 2-16,0 0-10 0,2 0 9 0,3 2-27 16,1-1-16-16,-2 1-15 0,6 1-14 0,-7-1-5 15,7 1 0-15,0 0-10 0,0 0-10 0,17 12 3 16,-7-8-15-16,11 2-2 0,7-1 9 0,7 1 1 15,15 2 4-15,9-5-8 0,5 0-6 0,29-2 0 16,2-1-7-16,6 0-2 0,0-3-16 0,4 1 4 16,-7-3-6-16,2 1-12 0,-3 2 0 0,5-3-6 15,-6 0-16-15,0-4-11 0,-31 4-5 0,-4 1-7 16,-7-2-11-16,-2-1 8 0,-17 3-15 0,-6-1-7 16,-7 1 5-16,-4-2 9 0,-7 2-3 0,-3-3 11 15,-4 3-12-15,-4-2 8 0,-4-2-1 0,-1 1-1 16,-8 1 5-16,-1-1 3 0,-5 0-2 0,1 1 5 15,-4 0 2-15,-4-4-1 0,8 6-4 0,-2-2-6 16,3 1 11-16,0-1-4 0,-1-1 2 0,5 4-1 16,-2-5 13-16,2 5-11 0,0-1-6 0,2 1 4 15,-1-1 2-15,3 0 7 0,1 3 17 0,-3-3 7 16,6 1 9-16,-1 2 11 0,-1-2 2 0,7 3 7 0,-6-2-3 16,6 2-3-16,-5-2-6 0,5 2 2 0,0 0-1 15,0 0 5-15,0 0-2 0,11 9 1 16,-1-5-3-16,1 0 1 0,5 5-1 0,2-4-7 15,1 1-3-15,-2 1-3 0,1 2-6 0,-3 0 4 0,3 1-10 16,-2-1-1-16,0 4-2 0,-4-2-2 0,2 1-7 16,-7-2-4-16,2 6-2 0,-5-5 3 0,2 4-1 15,-6-1-2-15,0-2 3 0,-6 5-4 16,-3-1 4-16,-2 1-4 0,-6 2-2 0,-2 0-3 0,-4 0 3 16,-4-1-1-16,2-1 2 0,0 0 1 0,0 0-3 15,-2-3-3-15,0 0-2 0,7 0-15 0,3-3-14 16,-1-3-28-16,5 2-24 0,3-4-42 0,2-3-55 15,2 0-56-15,2 1-66 0,-1 1-65 0,5-2-87 16,0-3-228-16,0 0-738 0,10 4 326 0</inkml:trace>
  <inkml:trace contextRef="#ctx0" brushRef="#br0" timeOffset="148729.54">7950 9059 275 0,'5'1'416'0,"-1"2"-18"0,0-3-11 16,-4 0 4-16,0 0-31 0,0 0-28 0,0 0-35 15,0 0-62-15,0 0-63 0,0 0-113 0,0 0-124 16,0 0-163-16,0 0-278 0,10-7-546 0,-10 7 242 16</inkml:trace>
  <inkml:trace contextRef="#ctx0" brushRef="#br0" timeOffset="167731.78">6395 8692 104 0,'-9'2'347'0,"2"-2"-9"16,-3 0 1-16,4 1-18 0,-2 0-26 0,0-1 13 15,2 0-26-15,6 0-4 0,-8 1-8 0,8-1-5 0,-10 2-11 16,10-2-11-16,-5 1-10 0,5-1-6 0,-4 1-12 16,4-1-10-16,0 0-7 0,-5 3-11 15,5-3-6-15,0 0-1 0,0 3 2 0,0-3 6 0,0 0-7 16,12 5 0-16,-5-5-13 0,5 1-9 0,6-1-15 16,2 1 3-16,8-1 2 0,2 0-20 0,4 0-10 15,3-3-10-15,19 0-4 0,-2 2-7 16,2-3-13-16,3-3-1 0,2 1-11 0,1 1-8 0,4-2-3 15,-5 0-15-15,5-1-7 0,-1-3-2 0,-4 4-3 16,2-2 3-16,2 1-8 0,-2-2 2 0,-5 2-3 16,1 2-6-16,-4-2-6 0,-5-1-2 0,2 2 4 15,-17 3-9-15,2-3 3 0,0 5-6 0,-4-4 1 16,-1 1 4-16,-2 2-9 0,-5 0 0 0,-3-1 6 16,-3 2 1-16,-5 0-8 0,-4 0 6 0,-1 0-7 15,2 2 7-15,-5-1-12 0,0 1 1 0,-6 0 0 16,8 0-8-16,-8 0 10 0,9 0-11 0,-9 0-11 15,0 0 6-15,5-1-4 0,-5 1 3 0,0 0 2 16,0 0-4-16,0 0-1 0,0 0-5 0,0 0 4 16,0 0 2-16,0 0 9 0,-18-4-2 0,14 3-3 15,-5-2 7-15,3 1-8 0,-4 0 7 0,1-2 7 16,-3-2-5-16,2 2 5 0,-1-4 0 0,-5 2-1 16,1-5 2-16,1 4-3 0,-4-7 5 0,5 4-3 15,-3 1-5-15,0-4 11 0,1 3 1 0,0 0 2 0,-1-1 3 16,6 4 5-16,-3-2 7 0,1 2-1 0,1 1 6 15,2 3 5-15,-1-3-6 0,0 2 8 16,2 2 3-16,3-1-6 0,-1 0 1 0,1 2 1 0,-1-2-4 16,6 3-3-16,-6 0-10 0,6 0-15 0,0 0 0 15,0 0 0-15,-9 0 0 0,9 0 0 0,0 0 0 16,3 9 0-16,-3-9 0 0,6 4 0 16,0 0 0-16,1 0 0 0,4 0 0 0,0 0 0 0,4 3 0 15,1 2 0-15,1-4 0 0,1 3 0 0,1 0 0 16,-1-1 0-16,1 2 0 0,8 0 0 0,-1 1 0 15,-2 2 0-15,-5-5 0 0,1 3 0 0,0-5 0 16,0 4 0-16,-1-3 0 0,-5 3 0 0,0-4 0 16,-1-1 0-16,-5 1 0 0,-3 0 0 0,3 1 0 15,-6-2 0-15,2 0 0 0,-4 2 0 0,-4 0 0 16,-1 0 0-16,-4 1 0 0,-1 4 0 0,-8 1 0 16,4-1 0-16,-12 2 0 0,2 0 0 0,2 2 0 15,-2 0 0-15,-1 0 0 0,-2 1 0 0,0 2 0 16,1-3 0-16,3-1 0 0,-1 1 0 0,6-2 0 15,-4 2 0-15,5-4 0 0,-3 2 0 0,5-2 0 0,-2-1 0 16,2 3 0-16,6-6 0 0,-5 3 0 16,5-4 0-16,-1 0 0 0,1 1 0 0,5-2 0 0,-1-1 0 15,1-1 0-15,2-1 0 0,-1 1 0 0,3-3 0 16,-8 3 0-16,8-3 0 0,-3 2 0 0,3-2 0 16,0 0 0-16,0 0 0 0,0 0 0 15,-6 1 0-15,6-1 0 0,0 0 0 0,0 0 0 0,0 0 0 16,0 0-95-16,0 0-223 0,0 0-86 0,0 0-108 15,0 0-113-15,0 0-415 0,0 0-1126 0,0 0 498 16</inkml:trace>
  <inkml:trace contextRef="#ctx0" brushRef="#br0" timeOffset="185398.24">19567 12942 3123 0,'0'0'302'0,"0"0"-159"0,0 0-51 16,0 0 16-16,-9-2 27 0,9 2 56 0,0 0 22 16,0 0 7-16,0 0-4 0,0 0 10 0,0 0 16 15,0 0 6-15,19 4 10 0,-6-2 6 0,6-2 3 16,9 1-3-16,4 0-9 0,8-2-6 0,16-2-5 16,4 3-12-16,5 0-9 0,26-2-11 0,2-1-14 15,-26 0-132-15,31 6-66 0,-2-6 0 0,-3 1 0 16,-29 3 0-16,4 0 0 0,-5-2 0 0,-7-1 0 15,-2-1 0-15,-15 1 0 0,-6 0 0 0,-7-1 0 16,-4 3 0-16,-7-4 0 0,-6 3 0 0,-3-1 0 16,-2 0 0-16,-2-3 0 0,-2 5 0 0,-15-5 0 15,-4 4 0-15,-14 1 0 0,-7 2-574 0,-15-1-136 0,-1 7-442 16,-5-3-1247-16,0 2 553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1T02:43:37.956"/>
    </inkml:context>
    <inkml:brush xml:id="br0">
      <inkml:brushProperty name="width" value="0.05292" units="cm"/>
      <inkml:brushProperty name="height" value="0.05292" units="cm"/>
      <inkml:brushProperty name="color" value="#FF0000"/>
    </inkml:brush>
  </inkml:definitions>
  <inkml:trace contextRef="#ctx0" brushRef="#br0">19063 8500 697 0,'0'0'204'0,"-4"-112"-108"16,4 52-12-16,0 7 38 15,0-11 33-15,6-2-65 16,0 20 17-16,1-8-12 16,3-8-34-16,5-8-48 15,3-9 0-15,2-7-4 16,2-6-9-16,-2-17 1 16,-5-23 0-16,-12-40-1 15,-3-19-43-15,-28-1-31 16,-22 7-106-16,-10 31-135 0,2 10 132 15,12 37 177-15</inkml:trace>
  <inkml:trace contextRef="#ctx0" brushRef="#br0" timeOffset="1333.98">20286 5137 314 0,'0'0'174'15,"0"0"8"-15,0 0-20 16,0 0-76-16,0 0 7 16,0 0-1-16,-85 6 20 15,67-6 24-15,1 0-42 16,1 0-44-16,1 2 2 15,3 0-42-15,6 2 14 0,1 0 5 16,1 0-22-16,4 3 15 16,-2-4-21-16,0 1 0 15,-3 0 62-15,0-2-25 16,-1 0 28-16,-1-2 13 16,3 0-6-16,2 0 34 15,2 0 166-15,0 0-1 16,0 0-32-16,0 0-95 15,2 0-32-15,2 0-33 16,3 0-71-16,-3 0 39 16,1 0-23-16,-1 0-25 15,3 4 50-15,2 0-40 16,4 0-4-16,5 2-6 16,6-2 6-16,8 0-18 15,7 0 9-15,9-4 3 0,0 0 4 16,4 0-4-1,-7 0-29-15,-10-5 3 0,-13-2-10 16,-8 3 30-16,-12 0 6 16,-2 2-24-16,0 0-25 15,-18 2-81-15,-2 0-44 16,-7 0-76-16,-4 0-16 16,-2 4 94-16,-5 11 9 15,0 0 110-15,0 2 42 16,2-3 5-16,5-5 6 15,4-3 2-15,11-3 255 16,10-3 79-16,6 0-106 0,0 0 0 16,0 0-15-1,0 0-99-15,0 0 17 16,2 0-9-16,0 0-49 0,-2-3 23 16,2 3-52-16,4-1-25 15,-2 1 39-15,2 0-54 16,3 0 18-16,1 0-21 15,3 0 12-15,0 0-4 16,5 4 11-16,6 0 2 16,14 0 45-16,16 0-42 15,33-4-27-15,-10 0-123 16,-12 0-646-16</inkml:trace>
  <inkml:trace contextRef="#ctx0" brushRef="#br0" timeOffset="5500.12">12036 6052 1852 0,'0'0'505'0,"0"0"-354"16,0 0 24-16,0 0-41 15,0 0-101-15,0 0-11 16,-2-14 5-16,2 14 60 15,0 0 68-15,0 0 4 16,0 0-27-16,0 0-38 16,0 0-77-16,2 12-16 15,13 6 9-15,5 4-9 16,7 0 8-16,4 0-9 16,0-6 1-16,5-6 15 15,-1-10-15-15,3 0 15 16,1-4-8-16,1-18-8 15,-1-6 18-15,2-3-17 16,-5 2 8-16,-3 3 7 0,-10 8-15 16,-6 5 0-1,-3 12-1-15,-6 1-12 0,5 0 12 16,8 18 1-16,3 4-1 16,8 2 17-16,3-2-17 15,5-4 0-15,5-8 1 16,3-8-1-16,2-2 1 15,-2-7 0-15,2-15 8 16,-6-3 11-16,-3-4-19 16,-8 5 8-16,-11 6 15 15,-6 6 4-15,-8 8 11 16,-4 4-31-16,4 0-8 16,3 21-2-16,5 5-4 0,8 3 6 15,5 0 0-15,4-5 6 16,8-6 0-16,1-8-6 15,3-8 1-15,-1-2 18 16,0 0-19-16,1-12 0 16,-1-2 0-16,1-4 9 15,-1-3-11-15,-1 2 2 16,-3 1 0-16,-4 4-6 16,-9 5 7-16,-5 7-2 15,-7 2-7-15,-4 0-10 16,1 12 17-16,1 5-12 15,1 1 5-15,-1 0 8 16,3-3 0-16,1-2 2 16,3-4-2-16,3-2-7 15,1-3 1-15,2-4-26 0,1 0 7 16,0 0 13-16,2-8-3 16,-2-6-44-16,9-12-166 15,-7 4-292-15,-5 1-547 16</inkml:trace>
  <inkml:trace contextRef="#ctx0" brushRef="#br0" timeOffset="5632.32">14754 6192 3059 0,'0'0'750'0,"0"0"-555"16,0 0-195-16,0 0-7 15,0 0-483-15,0 0-884 0</inkml:trace>
  <inkml:trace contextRef="#ctx0" brushRef="#br0" timeOffset="7701.17">2036 6988 1330 0,'0'0'239'0,"0"0"96"15,0 0 41-15,0 0-99 16,0 0-19-16,0 0-57 15,0 0-91-15,-42-6-68 16,44 22 51-16,13 2-5 16,8 4-20-16,4-4-19 0,6-6-32 15,5-6-10-15,4-6 6 16,7-2-12-16,2-20 5 16,5-10-6-16,2-4 1 15,-1 0 6-15,-1 0-7 16,-4 4 0-16,-6 10 0 15,-3 9 1-15,-7 13 5 16,1 3 18-16,1 27 18 16,5 10 16-16,3 6-37 15,8-2-6-15,6-8-9 0,3-12-5 16,3-13 14 0,1-11-7-16,-3-11-8 15,-1-23 18-15,-5-10-17 0,-4-4 11 16,-9 2-4-1,-8 6-7-15,-8 10 4 0,-9 9-5 16,-4 14 2-16,-3 7 17 16,3 4-13-16,6 21 45 15,10 10 3-15,5 3-22 16,5-4-5-16,8-4-12 16,2-10-3-16,0-8 15 15,-1-10 4-15,0-2 29 16,-2 0-60-16,1-14 0 15,0 0 0-15,2-2 0 16,2 4 0-16,-4 2 0 0,0 8 0 16,-4 2 0-1,-3 0 0-15,-5 8 0 0,-7 12 0 16,-2 4 0-16,-2 4 0 16,-3 2 0-16,3-2 0 15,-1-2 0-15,1-4 0 16,4-4 0-16,0-5 0 15,3-8 0-15,-3-1 0 16,-2-4 0-16,-2 0 0 16,-9 0 0-16,-5 0 0 15,-6 0 0-15,-4 0 0 16,-3-1 0-16,0-6 0 16,0 0-140-16,0-4-800 0</inkml:trace>
  <inkml:trace contextRef="#ctx0" brushRef="#br0" timeOffset="19634.09">2119 9011 1964 0,'0'0'652'15,"0"0"-158"-15,0 0-111 16,0 0-83-16,0 0-144 16,0 0-82-16,19-84-1 15,15 84-73-15,2 8 0 16,1 26 0-16,5 12 0 16,4 13 0-16,2-1 0 15,6-2 0-15,6-14 0 0,9-16 0 16,11-22 0-16,25-10 0 15,-4-26 0-15,7-14 0 16,0-8 0-16,-22 6 0 16,5-2 0-16,-12 9 0 15,-15 17 0-15,-12 18 0 16,-12 6 0-16,-5 30 0 16,-2 19 0-16,3 12 0 15,7 6 0-15,5-7 0 16,10-8 0-16,9-16 0 15,7-16 0-15,4-14 0 0,0-6 0 16,-3-8 0 0,-3-18 0-16,-7-6 0 0,-5-2 0 15,-7 0 0-15,-6 6 0 16,-7 7 0-16,-9 12 0 16,-2 9 0-16,-4 0 0 15,2 27 0-15,0 12 0 16,4 7 0-16,2 2 0 15,7 0 0-15,7-6 0 16,4-9 0-16,7-14 0 16,8-10 0-16,6-9 0 15,4-4 0-15,2-23 0 16,0-5 0-16,0-4 0 16,-7 2 0-16,-9 6 0 15,-8 8 0-15,-12 12 0 0,-9 8 0 16,-4 4 0-1,-4 24 0-15,2 10 0 0,2 2 0 16,4 3 0-16,3-6 0 16,2-5 0-16,4-5 0 15,5-9 0-15,2-6 0 16,7-6 0-16,1-6 0 16,5 0 0-16,4 0 0 15,-7 0 0-15,-1 0 0 16,-8 0 0-16,-8 0 0 15,-7 8 0-15,-1 6 0 16,-6 0 0-16,2 0 0 16,-4-2 0-16,3-4 0 15,3-4 0-15,-3-4 0 16,0 0 0-16,-5 0 0 0,-3 0 0 16,-6 0 0-16,-4-2 0 15,-2 0-224-15,-9 2-332 16,0 0-163-16,0 0-501 0</inkml:trace>
</inkml:ink>
</file>

<file path=ppt/ink/ink11.xml><?xml version="1.0" encoding="utf-8"?>
<inkml:ink xmlns:inkml="http://www.w3.org/2003/InkML">
  <inkml:definitions>
    <inkml:context xml:id="ctx0">
      <inkml:inkSource xml:id="inkSrc0">
        <inkml:traceFormat>
          <inkml:channel name="X" type="integer" max="18176" units="cm"/>
          <inkml:channel name="Y" type="integer" max="11008" units="cm"/>
          <inkml:channel name="F" type="integer" max="4096" units="dev"/>
          <inkml:channel name="T" type="integer" max="2.14748E9" units="dev"/>
        </inkml:traceFormat>
        <inkml:channelProperties>
          <inkml:channelProperty channel="X" name="resolution" value="588.22009" units="1/cm"/>
          <inkml:channelProperty channel="Y" name="resolution" value="632.64368" units="1/cm"/>
          <inkml:channelProperty channel="F" name="resolution" value="0" units="1/dev"/>
          <inkml:channelProperty channel="T" name="resolution" value="1" units="1/dev"/>
        </inkml:channelProperties>
      </inkml:inkSource>
      <inkml:timestamp xml:id="ts0" timeString="2023-02-22T03:11:31.597"/>
    </inkml:context>
    <inkml:brush xml:id="br0">
      <inkml:brushProperty name="width" value="0.05292" units="cm"/>
      <inkml:brushProperty name="height" value="0.05292" units="cm"/>
      <inkml:brushProperty name="color" value="#FF0000"/>
    </inkml:brush>
  </inkml:definitions>
  <inkml:trace contextRef="#ctx0" brushRef="#br0">5802 6393 1281 0,'-4'-9'0'16,"4"9"0"-16,17-7 0 0,-17 7 52 0,38 7-1 16,-38-7 1-16,27-3 0 0,-27 3 28 0,17-25 1 0,-17 25 0 15,6-20 1-15,-6 20-29 0,11-9-1 0,-11 9 1 16,13-4 1-16,-13 4-32 0,13 0 1 0,-13 0-1 15,24 9 2-15,-5 3-6 0,0 0 0 0,-1 4 0 16,1 5 0-16,-1 1-4 0,-3 6 2 0,2 1 0 16,-2-1-1-16,4 1-3 0,3 1-1 0,-3-2 0 15,-1 1 1-15,3 0-2 0,1-3 1 0,-1-1-1 16,3 2 1-16,6-4-3 0,-4-1 1 0,4-4 0 16,7-6 0-16,2-4 1 0,4-4 1 0,5-1 0 15,-1-5 0-15,1-3 2 0,6-3 0 0,-1-1 0 16,1-3 0-16,1 0-2 0,-2 0 2 0,1-2-1 0,2 2 0 15,-6 0 0-15,4-1-1 0,-8 5 0 16,7-3 1-16,-7 1-2 0,3 0 2 0,-1 1-2 0,2 4 1 16,3-2-1-16,1 2 0 0,-4 5 0 0,4 0 0 0,-4 5 0 15,1 4 2-15,-3 1-1 0,2-1 0 16,3-1-1-16,1 6 0 0,-6-2 0 0,2 0 2 0,1 0-2 16,-3 4 0-16,-1-7 0 0,-1-1 0 0,-1-1-2 15,-2-7 1-15,5 0-1 0,-1-3 1 0,7-1-3 16,-2-1 2-16,2-4 0 0,-2-1 0 0,-3-4-2 0,-1-5 0 15,1 2 1-15,-3 0 0 0,1-4-3 0,-1-3 2 16,1-2-2-16,-6 1 2 0,2 1-3 0,-2 0 1 16,-2-2-1-16,-2 3 1 0,0 6-3 0,1 0 1 15,-1 5 0-15,-2 5 0 0,-3 9-1 0,0 3 1 16,-3 3-1-16,3 5 1 0,-2-1-1 0,-2 0 0 16,0 0 0-16,-2 5 0 0,-2 0-1 0,-3 3 0 15,1-7 0-15,4 3 2 0,-2-7-2 0,2-1 1 0,-1 1-1 16,-1-2 1-16,-5-2-1 0,-1-2 1 0,1-3-1 15,1-3 1-15,4 1-1 0,6-1 1 0,-4-4 0 16,0 2 0-16,-1-4 1 0,-3 0-1 0,0-1 0 16,1 0 1-16,-3-1-1 0,3 1 1 0,-3-1 1 15,4 1-1-15,2-2 0 0,2 0 2 0,-2 1-1 16,-1 3 0-16,3-1 2 0,5 1-1 0,-1 2 1 16,1 3-1-16,-1-1 4 0,2 3 1 0,3-3-1 15,0 1 1-15,0-1 2 0,4 1 1 0,2-2 0 16,-2-1 0-16,2-4-1 0,2 5 2 0,-2-7-2 15,7 0 1-15,6 0 0 0,5-2 1 0,1 2-1 0,-4-4 2 16,3 2-3-16,-3 2 0 0</inkml:trace>
  <inkml:trace contextRef="#ctx0" brushRef="#br0" timeOffset="1703.87">15797 6253 1332 0,'-4'8'0'15,"4"-8"0"-15,4 24 0 0,-4-24 50 0,13 23 2 16,-13-23-1-16,11 22 1 0,-11-22 23 0,13 35 0 0,-13-35 0 15,19 24 1-15,-19-24-25 0,37 24 2 0,-15-15 0 16,6 0 0-16,6-1-22 0,3-1 1 0,4-1 0 16,6-1 0-16,5 2-9 0,4-4-1 0,3 2 1 15,7-5-1-15,1 4-7 16,5-4 1-16,7-4-2 0,6 4 2 0,3-3-4 0,5 1 0 0,6-1 1 16,7-3 0-16,8 3-4 0,7 0 0 0,5-3 0 15,9 3 0-15,6-4-2 0,4 2 1 0,5-4-1 16,0 2 0-16,5 2-2 0,2 0 0 0,1-2 1 15,6 2 0-15,2-7 4 0,1 1 0 0,1 3 0 16,0 2 0-16,1-2 0 0,7-1 0 0,-3 0 0 16,-2 2 1-16,1-1-1 0,-5-4 0 0,5 3 0 15,1 0 0-15,0 1-1 0,1 1 0 0,-7-5 0 0,-3 3 0 16,-3-3 1-16,-9 3 1 0,-3-3 0 0,-3 4 1 0,-1-5 0 16,-3 1 1-16,-8-2 1 0,-2 1-1 0,-1-1 3 15,-3 2 1-15,-9-4 0 0,-7 2 0 0,-7 2-3 16,-7 0 1-16,-1-2-1 0,-7 4 1 0,-7 1 1 15,-2-3-1-15,-9 0 1 0,-1 0 0 0,-6 0-2 16,-5 1 1-16,-4-1-1 0,-4 0 2 0,-7 0-3 16,-2 3 0-16,-4 1-1 0,-4-1 2 0,-5 2-2 15,-4 2 2-15,-2 1-1 0,-3-4 1 0,-5 1-4 0,-1 2 0 16,-2-2 0-16,-1 2 1 0,-12 5-4 0,7-9 1 16,-7 9 0-16,4-4-1 0,-4 4-2 0,0 0-1 15</inkml:trace>
  <inkml:trace contextRef="#ctx0" brushRef="#br0" timeOffset="4949.35">16732 7235 12 0,'-20'-8'0'0,"-1"3"0"16,4 1 0-16,10 4 0 0,-1 0 0 0,-3-3 0 15,-6-2 0-15,-3-2 11 0,-10-2 0 0,4-3 1 16,-2 3 0-16,8-3 46 0,1 0 2 0,2 3-1 16,2 1 1-16,4 4 23 0,4-3 0 0,7 7 0 15,-11-8 1-15,11 8-46 0,-12-2 0 0,12 2 0 16,-3 0 1-16,3 0 0 0,0 0 0 0,0 0 0 0,-6 5 2 15,6-5-11-15,0 12 0 0,6-3 1 0,9 3 0 16,7 4-7-16,10 1-1 0,5 0 1 16,0-1 0-16,6-2-4 0,7-1 0 0,-3 1-1 0,5-2 1 0,8-3-2 15,1 3 1-15,6-5-1 0,2 2 1 0,6 1-3 16,5 2 1-16,2 0-1 0,5-1 1 0,5-1-3 16,5 0-1-16,7-1 1 0,4 0 0 0,4-4 0 15,3-2-1-15,6 1 1 0,6-4-1 0,2 0 10 0,3-4-1 16,8 8 0-16,-6-4 2 0,0 2 3 0,2-1 0 15,2 1 0-15,0 2 0 0,-2-4 9 0,2 1 0 16,7 1 0-16,-5-2-1 0,3 0 5 0,3-2-1 16,-5 2 0-16,1 0 1 0,3-1-8 0,4 1 2 15,-3-4-1-15,-3 1 1 0,6 1-8 0,2-5 1 16,-6 2 0-16,1 0 0 0,-3 1 1 0,-1 1 0 16,-8-3 0-16,0 3 0 0,-5 0 1 0,-5-3 0 15,-2 5 0-15,-1 1 2 0,0 1-5 0,-2 1 0 16,-9 2 0-16,-6 1 1 0,-7 2-2 0,-4-4 0 0,-5-1-1 15,-6 1 1-15,-4 1-7 0,-7-3 1 0,-2 3-1 16,-4-1 1-16,-5 1-4 0,-6 1-1 0,-6 0 1 16,-5-1 1-16,-6-1-2 0,-3-3 2 0,-6 0 0 15,-2 4-1-15,-7-4-2 0,-3 1 0 0,-3 1 1 16,-1 0-1-16,-5 1-4 0,-3-3 0 0,-4 0 0 16,3 0 1-16,-3 0-2 0,0 7 0 0</inkml:trace>
  <inkml:trace contextRef="#ctx0" brushRef="#br0" timeOffset="5767.26">1517 8798 1243 0,'20'2'0'0,"-1"1"0"0,-2-3 0 0,-4 2 17 0,2 0 0 16,7 0-1-16,10-1 1 0,5 1 22 0,11 1 2 15,-1-3-1-15,7 2 1 0,2 0 1 0,2 0 1 16,9-2 0-16,0 0 0 0,7-2-13 0,8 0 0 16,4 0-1-16,2-3 1 0,5 2-8 0,7-4 0 15,10 2 1-15,2-4-1 0,5 2-4 0,3 2 1 16,10-4-1-16,1 2 1 0,5-1-3 0,7 1 1 0,-1 2-2 15,-3-4 2-15,9 2-5 0,1 2 1 0,0 1-1 16,0 1 1-16,0-2-3 0,5 0 1 0,5 1 0 16,1 4 0-16,6-3-4 0,2-1 0 0,-4 2-1 15,1 4 2-15,-3 0 0 0,1 3 0 0,-3-5 0 16,-4 0 0-16,-1 0 1 0,-8 0 0 0,-3 0 0 16,-1 0 0-16,-1 0 6 0,-8 0 1 0,0 0 0 15,-7 2 0-15,-6 0 1 0,-4-1 3 0,-11 3-1 16,-5-1 0-16,-10 1 0 0,-7 1 0 0,-6-2 0 15,-7 6 1-15,-4 0-4 0,-5-2 0 0,-6 1-1 0,-13 1 2 16,-12-4-3-16,-10 2-1 0,-14-2 0 0,-9 2 2 16,-11 2-6-16,-9-4 1 0</inkml:trace>
  <inkml:trace contextRef="#ctx0" brushRef="#br0" timeOffset="6248.89">3020 8762 1218 0,'12'0'0'0,"-12"0"0"15,27-5 0-15,-27 5 38 0,30-4 2 0,-9 4-1 16,9 2 0-16,12 1 58 0,3 1-1 0,9-2 1 16,2 1-1-16,6 4-72 0,-1-2-1 0,10 0 1 15,3 2-1-15,7-3-15 0,6 4 0 0,6-2 0 16,6 0 0-16,2-4-7 0,9 2 1 0,9-1 1 16,4-3-1-16,3-3-1 0,9-1 1 0,4 2-1 15,9-4 1-15,3 0 0 0,9-1 0 0,6-1 0 16,-4-1 0-16,11 0 1 0,-3 1 0 0,1-4 0 0,4 0 1 15,6-2 1-15,-6-2 2 0,4 1-1 16,0 1 0-16,1 2 2 0,7 0 1 0,-14-1-1 0,-5-4 1 16,-4 2 12-16,-4-1 2 0,-13 4-1 0,-9 0 1 15,-2-2 6-15,-9 2 0 0,-4 3 0 0,-11 0 2 0,-8-1-5 16,-3 3 3-16,-14 0-1 0,-1 0 0 0,-12 2-5 16,1 2 2-16,-10 1 0 0,0 0-1 0,-13 0-5 15,-3 2 2-15,-6 0-2 0,-10 0 1 0,-8 0 0 16,-7-3 0-16,-5 6 0 0,-3-3 2 0,-10 0-5 15,7 9 1-15,-7-9-1 0,0 9 1 0,0-9-2 16,-6 12 0-16</inkml:trace>
  <inkml:trace contextRef="#ctx0" brushRef="#br0" timeOffset="13532.46">10328 9291 752 0,'15'0'0'0,"5"0"0"0,-1 0 0 0,-6 0 47 0,-2-1 0 16,1-1-1-16,1 0 1 0,1-5 21 0,3 2 1 15,-6-4-1-15,-3 1 2 0,-1-3-34 0,-1-1 1 16,-1-2-1-16,1 1 1 0,0-3-12 0,1-3 2 15,-1 2 0-15,-4-1 0 0,-4-1-9 0,-2 0 0 16,-2 4 0-16,3-3 0 0,-7 3-5 0,3-4 2 16,-4 5-1-16,-2-3 0 0,-2 1-3 0,-2 0 2 0,-2 3-1 15,1 1 0-15,-3-4 4 0,3 4 1 0,-5 1-1 16,3 5 0-16,-4-3 8 0,-6-3 0 0,0 5-1 16,2 5 2-16,-4-1 2 0,-1 3 1 0,-1 0 0 15,3 0 0-15,-7 0-8 0,3 3 1 0,-2 1 1 16,-1 4-1-16,-1 3 2 0,-2 1 0 0,2 2 0 15,2 3 0-15,-4 4-3 0,2-1 2 0,1 3-1 16,1 3 0-16,0 3-3 0,0 1 0 0,1 3 0 16,3-1 0-16,1 3-3 0,-3 5-1 0,3-4 1 0,2 2 1 15,2 0-4-15,4 0 0 0,0 6 1 0,1-3 0 16,1 3 1-16,0 0 0 0,1 5 0 0,4-4 0 0,2-4-1 16,1 1-1-16,-1 3 0 0,2-3 1 15,1-4-4-15,1 1 0 0,2-1 0 0,3 4-1 16,1 0-1-16,5 3 1 0,-4-2 0 0,0-3 0 15,1-1-3-15,1-1 1 0,2 2 0 0,0-2-1 0,5 2 1 16,-1 2-1-16,5-1 1 0,-3 1 1 0,-2-6-2 16,1 2 1-16,5-1 0 0,-3 1-1 0,6-2 1 15,4 2 1-15,-4-5-2 0,0 0 2 0,-2 0-1 16,2-2 0-16,0 0 0 0,2-3 1 0,4-1-2 0,3 1 1 16,-3-2-1-16,5 0 1 0,2 0-1 0,0-5-1 15,2-4 1-15,4 2-1 0,1-2-1 0,3-1 1 16,1-2-1-16,-7 1 2 0,1-4-2 0,-3-1 0 15,6-5 1-15,-2 2 0 0,5-7-2 0,0 0 1 16,0 0-1-16,1-3 1 0,1 1 0 0,2 0-1 16,-4-1 0-16,2-2 1 0,-2-2 0 0,-1-2-1 0,-3 0 0 15,3-1 0-15,-5-2 0 0,-1 0 0 0,2 0-1 16,0-6 1-16,5 3-1 0,-4-6 1 0,1 0 1 16,-2-1-1-16,-4-1-1 0,1-4 1 0,1 1 1 15,-6-6-1-15,1 3-1 0,-3-4 1 0,0-1-1 16,-3 1 2-16,0 0-1 0,-1-2 0 0,-5-1 0 15,0-1 2-15,-1 1-1 0,-1-5 0 0,-4-1 1 16,-1 1-1-16,1-1 0 0,1-3 2 0,-3 3-2 16,-1-3 2-16,-8 0-1 0,2 0 2 0,-3 1-2 0,-3-3 2 15,-1-2-1-15,0 3 0 0,-1-3 0 0,1-1 0 16,-6 0 0-16,2 0 0 0,0 1 0 0,-2-5 0 16,4 1 1-16,-2-1 0 0,-6 1-1 0,3-1 2 15,-5 0-1-15,-1 4 0 0,1-2 1 0,-3 0 0 0,0 0-2 16,0 2 2-16,-3 0-1 0,1 5 0 0,2 3 1 15,-8 3 0-15,1 4 0 0,-3 2 1 0,1 5-3 16,-5 4 2-16,-6 7 0 0,-3 0-1 0,-5 4-2 16,-4 3 0-16,-4 8 1 0,-1 6-1 0,-4 6-2 15,-10 6 2-15</inkml:trace>
  <inkml:trace contextRef="#ctx0" brushRef="#br0" timeOffset="19616.36">10622 10818 1269 0,'-3'3'0'16,"3"-3"0"-16,3 7 0 0,-3-7 56 0,8 7 1 15,-8-7-1-15,2 3 1 0,-2-3 1 0,-2 4 0 0,2-4-1 16,-6 0 2-16,6 0-28 0,-2 0 2 0,2 0-1 16,-5 0 1-16,5 0-22 0,-6 0 0 0,6 0 0 15,-7 0 2-15,7 0-6 0,-9 7 2 0,9-7-1 16,-10 5 1-16,10-5-4 0,0 2-1 0,0-2 1 15,8 7 0-15,-8-7-1 0,26 3-1 0,-4 1 0 16,10 1 2-16,5-5-2 0,6 2 1 0,2-2-1 16,-3 0 0-16,1-2 1 0,2 2-1 0,0-5 1 15,3-1-1-15,1 1 2 0,1-3 2 0,2-1-1 16,2 2 1-16,-5 0 3 0,1 0 0 0,-7 2 0 0,-4 3 1 16,-7 4 4-16,-6 0-1 0,-4 1 1 0,-9-3 1 15,-2 2 4-15,-5 0 0 0,-6-2 0 0,-6 8 0 16,6-8 2-16,-13 9-1 0,-5-2 0 0,-7 2 2 0,-6-3-3 15,-12 5 1-15,2 1-1 0,-6-2 2 0,-1 4-8 16,-6 3 2-16,2 4-1 0,-4-3 0 0,2-1-4 16,-2 2-1-16,4 2 0 0,-1-6 1 0,7 3-7 15,-1-1 2-15,6 0 0 0,4-1-1 0,0-1-4 16,7-3 0-16,4-1 1 0,2-4 0 0,7-4-2 0,4-3 0 16,5 0 0-16,3-3 0 0,5 3 0 0,2 0 0 15,7-4 0-15,4-1 0 0,6-5-1 0,-1-1 0 16,6-4-1-16,3 1 2 0,2-2-1 0,9 1 1 15,1 1-1-15,-2 2 1 0,0-4-1 0,-1 2 1 16,1 2-1-16,0-3 1 0,0 1 0 0,1 0 0 16,-1 0 0-16,-5 0 0 0,-1 0 0 0,-1 1 0 0,-4 0 0 15,0 5 0-15,-1-3 0 0,-1 6 0 0,-9 0 0 16,0 2 1-16,-8 3 0 0,-1 0 1 0,-6 0 0 16,5-2 0-16,-5 2 1 0,-3 0 1 0,-5 0-1 15,-5 0 1-15,-9 0 1 0,-6 2 1 0,-2 5-1 16,-2-1 1-16,-9 5-1 0,-2 1 2 0,2 0 0 15,-1 0 0-15,-1 0-1 0,2-1 2 0,0 1-1 16,3 3 1-16,3 1-2 0,3 1 1 0,6-3 0 16,-2 2 0-16,8-8-1 0,3 1 2 0,8-2-1 15,-1-2 1-15,10-5-4 0,-1 5 2 0,1-5-2 0,7 2 2 16,4-4-3-16,2 1 2 0,11-5-2 16,6-1 2-16,15-1-3 0,11-8 0 0,-4 2 1 0,4-1-1 15,-2-1-1-15,0 2 0 0,-2-3 0 0,-2 3 0 0,-1 4-1 16,-1-1 0-16,-5 3 0 0,-5 3 1 15,-1 5-1-15,-6 0 1 0</inkml:trace>
  <inkml:trace contextRef="#ctx0" brushRef="#br0" timeOffset="30393">14710 8938 929 0,'-5'-14'0'15,"5"14"0"-15,-2-19 0 0,2 19 14 0,0-3 1 0,0 3-1 16,0-21 2-16,0 0 0 0,-2-3 1 0,0 0-2 16,0 0 2-16,-7 1-8 0,0-1 0 0,-4-4 0 15,2 4 1-15,-1 3-2 0,1 1 1 0,-2-1 0 16,0 4 0-16,-2-1-6 0,0 3 2 0,0-1-2 15,4 2 2-15,0-3-1 0,2 1 2 0,3 4-1 16,-1-3 1-16,3 4 5 0,2 1 1 0,6 1-1 16,1 1 0-16,8-5 7 0,4-2 1 0,7 5 0 15,6 1 0-15,4 2 2 0,7-2 1 0,0 2-1 0,5 6 2 16,-1 2-4-16,4 3 0 0,-1-1 0 0,-3 2 1 16,-1 6-4-16,-1-1-1 0,-4 6 1 0,-1-1 1 15,-5 6 3-15,-1 0 1 0,-8 3 1 0,-2 2-1 16,-5-2 12-16,-4 6-1 0,-7-3 1 0,-1 5 0 15,-8 4 4-15,-1 4 0 0,-2 0 1 0,-5-1 0 0,-2 3-8 16,-5-1 1-16,-1 4 1 0,-3 2-1 0,-3 2 1 16,-3 1-1-16,-1 2 1 0,2 0 0 0,-4 1 7 15,-3 3 2-15,6-1-1 0,4-3 1 0,2 2-4 16,1-1 1-16,3-1-1 0,1 0 1 0,2-3-3 16,2 1-1-16,2-4 1 0,3 3 1 0,1-4-7 0,3 0 1 15,6-2-1-15,4-3 0 0,3-5-6 0,4-3 2 16,0 0 0-16,4-3 0 0,3-5-6 0,4-1 0 15,1-3 0-15,1-4 1 0,4-4-9 0,3 0 0 16,2-3 1-16,-1-6 0 0,1-1-4 0,3-2 0 16,-1-3 0-16,-2 1-1 0,-1-7-2 0,-2 1-1 0,-4-4 1 15,-1-6 0-15,-2 3-1 0,-5-6-1 0,-3-2 1 16,-4 3-1-16,-4-1-2 0,-1-2 1 0,-3 4 1 16,-5 5-1-16,-3 2 1 0,-3 0 1 0,-3 5-1 15,-2 2 0-15,-2 3 1 0,-6 2-1 0,0 6 0 16,-7-1 2-16,-4 7-2 0,-1 3 2 0,-5 1-2 15,3 3 2-15,3 2-2 0,-2 0 1 0,2 1 0 16,-1 4 0-16,1 0 0 0,-2 0-1 0,6 3 0 16,-2 3 1-16,6-1-2 0,1 3 1 0,3 1 1 15,3-2-1-15,2 1-1 0,3 3 1 0,7 1-1 0,-3 0 1 16,2-3-2-16,4 3 0 0,4 0 1 0,2-2 0 16,-3 0-2-16,7 2 1 0,1-1 0 0,2 1 0 15,6-2-1-15,-1 6 1 0,-3-6-1 0,2 2 1 16,-4-5-1-16,0 0 2 0,-6-4-1 0,-7-3 0 0,-9-2 0 15,-9-3 0-15,-5-2 0 0,-5 4 0 0,-7 4 0 16,-6 3 0-16,-6-4 1 0,-12-5-1 0,-12-6-1 16,-9 1 0-16</inkml:trace>
  <inkml:trace contextRef="#ctx0" brushRef="#br0" timeOffset="31400.42">8001 8764 602 0,'4'-23'0'0,"5"4"0"0,-7 5 0 0,3 2 150 15,-3 0 1-15,2 0-1 0,-2-5 1 0,2-8-78 16,1-4-1-16,-3-1 1 0,-2 6 2 0,0 3-3 16,0 1 3-16,-2-1-3 0,-3 5 3 0,-1-1-25 0,-2 1 1 15,-6 1-1-15,-1 5 1 0,-2 6-23 0,-4-1 1 16,-1 7 0-16,-4 1 0 0,0 6-8 0,-6 5 2 15,2 5-1-15,1-2 1 0,1 2-8 0,-2 3 2 16,-2 6 0-16,2-4 0 0,-1 2 2 0,-1 2 0 16,0 1 0-16,2 1 1 0,4-2 1 0,-2 1-1 15,8-3 0-15,1 2 1 0,3-2-2 0,3 1 2 16,7-3-2-16,4 2 1 0,4 0-1 0,7 0 0 0,-1 0 0 16,5 0 1-16,-2 2-3 0,-2-4 0 0,8 2 0 15,0-2 1-15,1 4-5 0,3 1 2 0,-2 1-1 16,1-1 1-16,2 1-5 0,-3-1 1 0,0 2 1 15,-1 2-1-15,-5 0-2 0,-1-4 0 0,-3 1 0 16,-4 1 0-16,-5 4 0 0,-1-2 1 0,-5-1 0 16,-5 1 0-16,3 0-1 0,-8 0 1 0,-5-4-1 15,-3-1 1-15,-6 0 0 0,-4-2 0 0,-3 0 0 16,0-2 2-16,-4-3 0 0,2 1 0 0,0-3 1 0,1 2 0 16,3-7 1-16,3 0-1 0,1-4 1 0,1-3-1 15,-2-5-3-15,6-2 1 0,-2-2 1 0,8-3-1 16,1 0-2-16,2-2 0 0,10 0 0 0,-1 0 1 15,3 0-5-15,5 0 1 0,5-2 0 0,1-3-1 16,3 0-1-16,4-5-1 0,6 1 0 0,3 1 2 0,-1 1-3 16,7 2 0-16,-2-4 1 0,0 4 0 15,4 3-3-15,0 1 0 0,1-1 0 0,1 2 1 0,0 5-1 16,-1 2 0-16,5 2 0 0,-5 2 0 0,1 3-1 16,-2 1 0-16,-4 4 0 0,0 0 1 0,-2 6-3 15,0-1 2-15,-5 4-1 0,0 1 1 0,-8 4-1 0,-2 0-1 16,-3 4 1-16,-1 1 0 0,1 2 1 0,-6 3 0 15,0 2 0-15,-2-2-1 0,-3 4 1 0,-5 4 1 16,1-3 0-16,0-5 0 0,-1 4 0 0,-3 0 0 16,2 2 0-16,0-1 0 0,3 1 0 0,3-1 0 15,-3 1 0-15,3-3 0 0,-1 1 0 0,6 0 1 16,0 0-1-16,0-5 2 0,6-3-1 0,-1 0 0 16,3-3 0-16,-1-3 0 0,4 2 0 0,2-2 1 0,4-2 1 15,-2 0-1-15,2-3 0 0,3 3 0 0,3-7 1 16,-5 1-1-16,1-5-1 0,0-2 1 0,-1-2 1 15,7-1-1-15,-3-1-1 0,6-2 1 0,-2-1-1 16,4-4 1-16,1-2 0 0,3-1-1 0,1-4 0 16,3-2 1-16,-7 0-2 0,5-5 0 0</inkml:trace>
  <inkml:trace contextRef="#ctx0" brushRef="#br0" timeOffset="57250.21">7585 12593 829 0,'-18'-10'0'0,"18"10"0"16,-23-12 0-16,23 12 3 0,-2 0 2 0,2 0-1 16,-18-5 1-16,-1 1 26 0,-5 1 2 0,4-4-2 15,-3 0 2-15,8 0 9 0,-2-2 1 0,4 2-1 16,0 2 1-16,2 2-4 0,4 1 1 0,7 2-1 15,-11-4 0-15,3 3-22 0,3 1 0 0,5 0 0 16,-6 0 1-16,6 0 3 0,-2 0 0 0,2 0 1 16,2 1 0-16,-2-1-3 0,6 13 1 0,-1-3-1 0,4 6 2 15,8 8-5-15,7-2 1 0,1 6 0 0,1-2 1 16,-2 0-2-16,2 2 0 0,4-2-1 0,3-1 2 16,5-2-6-16,3-1 2 0,-4-2-1 0,8-3 0 15,3-3 2-15,2-2-1 0,6-4 1 0,2-4-1 16,7-4-2-16,6-2 2 0,4-5-1 0,-1-3 0 0,6-2 2 15,6-2-1-15,0-7 1 0,-2-5 0 0,7-2-1 16,-2-3-1-16,10 0 0 0,0 0 2 0,0 0 1 16,-1-2 0-16,1 4 1 0,-2 1 0 0,2 2-2 15,-1 2 1-15,-1 3-1 0,-9 5 2 0,-4 3 1 16,1 2 1-16,-3 6 0 0,-3 5 0 0,1 5 0 0,-4 4 0 16,2 6 0-16,-7 3 0 0,2 4-4 0,-4 4 2 15,-2 2-1-15,-2 1 0 0,0 2 1 0,-1 2 0 16,-1 0-1-16,-1 2 2 0,-1-2-1 0,1 1 1 15,-1-4-2-15,2-3 2 0,4-2 0 0,-1-3 0 16,-1-5 0-16,-2-1 0 0,4-6-3 0,-3-1 1 0,5-4-1 16,3-3 1-16,7-4 0 0,4-3 0 0,-6-4 1 15,-3-1 0-15,-1-2-2 0,-4-2 1 0,0-3-1 16,4-2 2-16,-3-6-3 0,3-1 0 0,-2-1-1 16,1-1 2-16,3 0-4 0,-6 1 0 0,2 6 0 15,0 4 1-15,-6 10-3 0,0 2 1 0,-4 5 0 16,3 1 0-16,-3 6-1 0,-1-2 1 0,0 8-1 15,-3 2 1-15,-1-1-4 0,-2 3 2 0,2 1-1 16,-2-3 0-16,2-1 1 0,2 0 1 0,3-2 0 16,-5-2 0-16,2-5-4 0,2-1 2 0,-3-4-1 15,5-4 1-15,-1-2 0 0,3-5-1 0,-3-1 1 0,1-4 0 16,-5 1-2-16,3-2 2 0,-4-1-1 0,2 1 1 16,1 0-2-16,1-1 2 0,0 5 0 0,-3 0-1 15,-3 1-1-15,-1-2 0 0,-1 4 1 0,0 3-1 16,2 4-1-16,-4 3 2 0,1 3-1 0,-3 2 1 0,-1 6-2 15,-1 1 1-15,1 3-1 0,-1-2 0 0,1-1 1 16,1 0-1-16,6 0 0 0,-1 0 1 0,2-2-1 16,1-1 1-16,4-4-1 0,0-3 1 0,-1-4-1 15,3-3 0-15,-1 0 0 0,4-6 1 0,4 1-2 16,2-2 0-16,-6-4 0 0,4 1 2 0,2-4-3 0,-2-2 1 16,0 0-1-16,4 2 2 0,-1 2-2 0,-1-4 0 15,0 4 0-15,-2 1 1 0,-2 2-1 0,0 1 0 16,-6 2 1-16,1 6-1 0,-2 3-1 0,-4 4 1 15,-2 3 0-15,-4 4 0 0,-2 3-1 0,-1 5 1 16,1-1 0-16,3 1 0 0,-1 0 0 0,-2 2 1 16,1-1-1-16,-1-4 0 0,-3-4 0 0,0-1 0 15,1-1 0-15,5-4 1 0,3 1 0 0,0-2 0 0,0-3 0 16,2-3 0-16,0-4-1 0,-1-2 2 0,1 1-2 16,0-3 1-16,0 1-1 0,2-2 1 0,0 0 0 15,-2-2 0-15,-1 0-1 0,1-2 1 0,2 3 0 16,2-1 1-16,1 0-1 0,3 0 0 0,-3 4 0 15,1 3 1-15,-3 3-2 0,-1 4 1 0,0 4 0 16,-2 1 0-16,-2 2 0 0,1 3 0 0,1 1-1 16,-2-1 1-16,-1 2-1 0,-1 2 2 0,-2-2-2 15,0-1 1-15,-1-1 0 0,-1-7 0 0,1 3 1 0,-3-1-1 16,5 2 0-16,1-4 0 0,-4 1 1 0,-3-3-1 16,-4 3-1-16,-2-4 1 0,-2 2 1 0,1-2-1 15,-1 0-1-15,0 0 1 0,-1 1-1 0,-3 3 1 16,-3 1 1-16,0 4-1 0,-2-3 0 0,0 5 2 0,-6-1-2 15,0 1 0-15,-3 1 0 0,0 2 1 0,-3 8-1 16,-1 1 0-16</inkml:trace>
  <inkml:trace contextRef="#ctx0" brushRef="#br0" timeOffset="109075">7431 12870 1004 0,'2'-5'0'0,"-2"5"0"16,13 0 0-16,-13 0 0 0,15 9 0 0,-15-9 0 16,7 8 0-16,-7-8-2 0,2-1 0 0,-2 1 1 15,-6-16 0-15,6 16-26 0,-15-26 2 0,4 9-1 16,0 1 0-16,-2-5-25 0,-2 1 2 0,4-1 0 16,-2 0-1-16,5 2 11 0,-1 3 1 0,2 1-1 15,-1-1 0-15,-3 4 7 0,3-7 0 0,-1 5 0 16,2-3 0-16,-1 1 30 0,3 1 1 0,-3 1-1 0,3 2 1 15,1 2 4-15,4 3 0 0,0 7 1 16,-2-11-1-16,2 11 41 0,-7-8 0 0,7 8-1 0,-6-4 2 0,6 4 26 16,0 0 1-16,0 0 0 0,0 0 0 0,0 0 11 15,0 0 1-15,0 0 0 0,0 19 0 0,2 2-19 16,3 1 1-16,7 4-1 0,-1 2 2 0,2 3-17 16,0-5 1-16,7 2-1 0,5-4 2 15,4-1-10-15,3-3 2 0,0-1-1 0,3-1 1 0,-3-3-8 16,5-1 1-16,0-4-2 0,1-3 2 0,-1-3-10 15,-4-4 1-15,8-4-1 0,2-3 1 0,2-5-5 16,3-3 0-16,-1-3 0 0,0 1 0 0,-1-2-2 0,1 0 0 16,-1-2-1-16,1-1 2 0,-8-4-6 0,4 2 2 15,-4-1 0-15,2 3 0 0,2 3-2 0,3 0 0 16,1 5-1-16,-2 4 2 0,-2 3-2 0,0 3-1 16,1 6 1-16,-1 5 1 0,-4 0-3 0,2 3 2 15,-2 6-1-15,4-1 1 0,0 6-1 0,0 3 2 0,2 2 0 16,-6 2 0-16,2 0-2 0,-4-1 1 0,0-1-1 15,1-1 1-15,-5-5-2 0,2-2 2 0,5-6 0 16,6-4-1-16,1-2-1 0,7-5-1 0,2-2 0 16,-6-6 2-16,0-5-3 0,1-4 0 0,3-1 0 15,2-1 2-15,-1-1-4 0,7-1 1 0,-6-3-1 16,0 1 1-16,0-1-5 0,-6-1 1 0,6 1 0 16,0-1 0-16,0 2-3 0,5-1 0 0,-5 6 0 15,0 3 1-15,2 7-3 0,-2 4 1 0,-1 4-1 16,1 5 2-16,0 4-2 0,-2 4 0 0,2 1 0 15,-5 4 0-15,1 2 0 0,2 2 0 0,0-4 0 16,-4 1 2-16,2-1-2 0,2-1 0 0,-2-3 0 0,4-1 0 16,4-3 0-16,-4-3 0 0,2-4 0 0,-2-3 1 15,-1-2-2-15,-1-5 1 0,2 0-1 0,0-1 1 0,2 0-1 16,3-5 1-16,-1 1-1 0,-4 1 1 16,2-6-1-16,-2 2 1 0,1 2-1 0,5 4 1 0,5-1-1 15,2 0 0-15,-2 2 0 0,-4 2 1 0,1 4-1 16,1 1 0-16,-4 1 0 0,3 4 2 0,1 1-2 0,2 2 0 15,2 3 0-15,-2-1 0 0,2 4 0 0,4 1 0 16,-3 1 0-16,1 0 0 0,-2 1 0 0,0 2 0 16,6-2 0-16,-1-5 0 0,3-3 0 0,3 0 0 15,0-4 0-15,0-2 0 0,-4-1 0 0,3-2 0 16,-1-2 0-16,6-1 1 0,1-2-1 0,3-2 0 16,1-2 0-16,3 0 1 0,-5 1-1 0,8-3 1 15,2 4-1-15,2-3 1 0,-6 0-1 0,-3-1 1 16,3 3-1-16,0 1 1 0,0 3-1 0,0 3 1 0,0 1-1 15,-1 0 2-15,-3 3-2 0,1 2 1 16,-1 2-1-16,2-2 1 0,-3 1-1 0,-1 0 1 0,-1 0-1 16,2-1 1-16,-4 0-1 0,5-2 1 0,-1 1 0 15,-1-2 0-15,3-2 1 0,1-2-1 0,2-2 0 16,0-1 0-16,-1 0 0 0,-1-2 0 0,4-1 0 16,-2 1 1-16,-2 0 0 0,3 0-1 0,-3 0 0 15,0-2 1-15,2 1-1 0,0-3 0 0,1 3 0 16,-5-1 2-16,0 4-2 0,1 1 1 0,-3-3-1 15,-3 0 1-15,-2 0 0 0,-2-3 0 0,1 3 0 16,-5 4 0-16,0 3-1 0,-1 0 2 0,-4-2-1 0,-4 0 0 16,-6 0 0-16,-1 1 2 0,-4 2-2 0,0 5 1 15,-4 2 0-15,-4 4-1 0,-1-1 0 0,-2 3 1 16,-8-2 0-16,0 2 0 0,-5 3-1 0,1 4 2 16,1 5-3-16,-1 1 0 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1T02:44:19.356"/>
    </inkml:context>
    <inkml:brush xml:id="br0">
      <inkml:brushProperty name="width" value="0.05292" units="cm"/>
      <inkml:brushProperty name="height" value="0.05292" units="cm"/>
      <inkml:brushProperty name="color" value="#FF0000"/>
    </inkml:brush>
  </inkml:definitions>
  <inkml:trace contextRef="#ctx0" brushRef="#br0">6628 6410 1109 0,'0'0'936'0,"0"0"-662"16,0 0-138-16,0 0-118 15,0 0-18-15,0 0-90 16,-29-65-123-16,12 65-106 15,-8-3-346-15</inkml:trace>
  <inkml:trace contextRef="#ctx0" brushRef="#br0" timeOffset="2634.94">18660 5310 186 0,'0'0'865'16,"0"0"-746"-16,0 0 20 16,0 0-22-16,0 0-47 0,0 0-18 15,0 0 31-15,-134-26-20 16,100 26-2-16,-4 0-16 15,-6 0-45-15,-34 0-36 16,9 1-314-16,2 7-782 0</inkml:trace>
  <inkml:trace contextRef="#ctx0" brushRef="#br0" timeOffset="2966.69">15670 5931 441 0,'0'0'146'0,"0"0"-31"16,37 107-22-16,13-61-5 15,14-2 6-15,16 0-29 16,30 4 10-16,37 4-4 16,42 3-39-16,27-5-18 15,-45-17-14-15,-28-11-103 0</inkml:trace>
  <inkml:trace contextRef="#ctx0" brushRef="#br0" timeOffset="3666.57">19570 6800 1443 0,'0'0'485'0,"0"0"-259"0,0 0 66 16,0 0-54-16,0 0-122 16,0 0-44-16,0 0 22 15,0 0-25-15,0 0-20 16,0 0-39-16,0 0 5 16,4 0-15-16,2 0-2 15,7 0 1-15,9 0 1 16,8 0 0-16,7 0 4 15,5 0-3-15,1 0-2 16,-1 0-12-16,-4 0-5 16,-7 0 9-16,-9 0 1 15,-5 0 8-15,-7 0 1 16,-3 0 0-16,2 3 6 0,0 12 14 16,4 3-19-16,3 0 6 15,3-2-8-15,6-4 0 16,4-2 3-16,5-6 3 15,3-4-2-15,6 0-3 16,-3 0-1-16,-2-12-15 16,-7 2-82-16,-4 1-233 15,-11 4-344-15,-8 5-292 0</inkml:trace>
  <inkml:trace contextRef="#ctx0" brushRef="#br0" timeOffset="4533.77">20858 6418 1279 0,'0'0'661'0,"0"0"-137"0,0 0-145 15,0 0-94-15,0 0-157 16,0 0-67-16,0 0 23 15,43 61-51-15,-1-35-14 16,21-4-19-16,19-8-33 16,12-10-22-16,8-4-11 15,-2-2 32-15,-6-18 34 16,-12-4 0-16,-11-3 5 16,-8 4 29-16,-7 3 42 15,-11 8 17-15,-5 8-7 16,-5 4-13-16,-6 14-10 15,0 18-25-15,-2 12-2 16,0 4-24-16,4 0-11 0,9-6-2 16,11-10-8-16,12-14-29 15,12-14 38-15,10-4-11 16,0-18 11-16,-3-14 0 16,-4-8 0-16,-11-4 21 15,-9 0 29-15,-12 2 32 16,-9 10 11-16,-16 10-12 15,-7 10-35-15,-10 12-46 16,1 0 0-16,-1 12 0 16,6 12 0-16,5 2 0 15,5 0 0-15,7-4 0 16,9-8 0-16,1-8 0 16,3-6 0-16,1 0 0 0,-8 0 0 15,-2-8 0-15,-4-2 0 16,-3 6 0-16,3 0 0 15,2 4-9-15,4 0-3 16,3 0 11-16,4 0-6 16,2 4-1-16,-2 4 7 15,-3-2-10-15,-6 2 11 16,-7-4 0-16,-4 0 0 16,-7 0-1-16,1-2 1 15,-3-2-6-15,3 2 6 16,-2 0 1-16,-1-2-1 15,1 2-51-15,-6-2-21 0,-1 2-54 16,-5-2-131 0,0 0-101-16,-13 0-261 0,-8 0-774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1T02:44:53.622"/>
    </inkml:context>
    <inkml:brush xml:id="br0">
      <inkml:brushProperty name="width" value="0.05292" units="cm"/>
      <inkml:brushProperty name="height" value="0.05292" units="cm"/>
      <inkml:brushProperty name="color" value="#FF0000"/>
    </inkml:brush>
  </inkml:definitions>
  <inkml:trace contextRef="#ctx0" brushRef="#br0">1109 14628 1796 0,'0'0'707'16,"0"0"-412"-16,0 0 9 0,0 0-14 15,0 0-105-15,0 0-68 16,0-10 24-16,0 10-53 16,0 18-41-16,0 18 1 15,0 10-24-15,0 12-5 16,0 7-6-16,9-1-12 15,0-12 8-15,6-12-9 16,8-12 0-16,17-24 12 16,34-8-12-16,53-54 0 15,60-39 0-15,33-15 0 16,1 4 0-16,-26 20 0 0,-60 34 0 16,-42 22 0-1,-37 14 0-15,-27 8 0 0,-7 6 0 16,-13 4 0-16,-9 0 0 15,-11 14 0-15,-69 46 0 16,6-2-697-16,-4 0-1194 0</inkml:trace>
  <inkml:trace contextRef="#ctx0" brushRef="#br0" timeOffset="399.05">1242 15713 2013 0,'0'0'1126'16,"0"0"-944"-16,0 0 56 15,0 0-25-15,0 0-131 16,0 0-64-16,-23 122-1 16,15-62-16-16,4-5 0 15,4-10-1-15,0-14-5 16,27-19 5-16,24-12 18 16,41-30 51-16,48-42 12 0,51-35-39 15,19-5-42 1,-9 10 0-16,-46 31 0 0,-57 29 0 15,-33 20 0-15,-27 8 0 16,-9 6 0-16,-16 4 0 16,-13 4 0-16,-49 34-11 15,-18 12-296-15,-11 4-685 0</inkml:trace>
  <inkml:trace contextRef="#ctx0" brushRef="#br0" timeOffset="833.31">1200 16816 2718 0,'0'0'556'16,"0"0"-314"-16,0 0 10 0,0 0-121 16,0 0-85-1,0 0-25-15,9 134-13 0,3-80 13 16,1-6-3-16,5-7-8 15,4-10 8-15,9-18 37 16,18-13-55-16,36-13 0 16,55-55 0-16,59-30 0 15,15-16 0-15,-12 10 0 16,-57 27 0-16,-62 37 0 16,-39 18 0-16,-22 14 0 15,-13 2 0-15,-9 6 0 16,0 10 0-16,-69 48-167 15,3 0-702-15,-9 1-755 0</inkml:trace>
  <inkml:trace contextRef="#ctx0" brushRef="#br0" timeOffset="1299.75">1336 17736 1903 0,'0'0'1009'0,"0"0"-861"0,0 0 58 16,0 0 0-16,-7 106-89 16,10-69-75-16,13-1-24 15,3-10 8-15,10-12 40 16,16-14 16-16,37-14 2 16,52-57-13-16,47-37-11 15,17-12-38-15,-13 4-13 16,-47 31 18-16,-56 37-27 15,-28 16 0-15,-21 14 0 16,-6 4 0-16,-4 2 0 0,-10 6 0 16,-9 2 0-1,-4 4 0-15,0 0 0 0,0 0 0 16,0 0 0-16,0 0 0 16,0 0 0-16,0 8-359 15,0-2-743-15</inkml:trace>
  <inkml:trace contextRef="#ctx0" brushRef="#br0" timeOffset="3099.98">2734 14959 224 0,'0'0'1150'15,"0"0"-809"-15,0 0 219 16,0 0-232-16,0 0-31 16,0 0-119-16,0 0-48 15,0-14 21-15,0 14-43 16,0 0-33-16,0 22 8 0,8 2-35 15,3 6-24 1,7 0-23-16,5 2 7 0,6-8-8 16,11-6 0-16,6-6-57 15,12-12 4-15,6 0-7 16,6-12 21-16,-1-12 27 16,-4-10 12-16,-5 2 3 15,-11 4 6-15,-13 10 3 16,-9 10 29-16,-12 8 5 15,-1 8 4-15,-1 18-2 16,5 10-18-16,-1 4-5 16,10-2-24-16,4-4 10 15,9-7-1-15,7-9-9 16,5-8 6-16,5-10-6 16,-1 0 0-16,0-6 8 15,-7-12-8-15,-7 0 5 0,-7 1-4 16,-6 3-1-16,-8 5-2 15,-4 5 1-15,1 4-8 16,0 0 8-16,4 9 1 16,5 9 8-16,6-4-3 15,3 0-4-15,7-1 2 16,1-9 2-16,1-4-5 16,1 0 14-16,-1 0-14 15,0-10 7-15,-8 2-4 16,-1-5-4-16,-7 5 0 15,-2 6-1-15,-5-2-5 16,-1 4 4-16,0 0 3 0,0 4-1 16,3 5 10-1,1 5-9-15,3 0 8 0,3-5-8 16,8 4-1-16,3-9 11 16,7-3-11-16,4-1-38 15,5 0-158-15,29-18-153 16,-14-1-456-16,-7-2-490 0</inkml:trace>
  <inkml:trace contextRef="#ctx0" brushRef="#br0" timeOffset="3232.69">5636 15209 1588 0,'0'0'586'0,"0"0"-195"15,0 0 197-15,0 0-241 16,0 0-180-16,0 0-167 0,0 0-195 15,-2-18-1169-15</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1T02:46:08.322"/>
    </inkml:context>
    <inkml:brush xml:id="br0">
      <inkml:brushProperty name="width" value="0.05292" units="cm"/>
      <inkml:brushProperty name="height" value="0.05292" units="cm"/>
      <inkml:brushProperty name="color" value="#FF0000"/>
    </inkml:brush>
  </inkml:definitions>
  <inkml:trace contextRef="#ctx0" brushRef="#br0">11167 3367 895 0,'0'0'592'16,"0"0"-254"-16,0 0 228 16,0 0-91-16,0 0-185 0,0 0 20 15,-16-53-63-15,12 49-56 16,1 3 1-16,1 1-192 16,2 0 0-16,0 5 0 15,0 19 0-15,25 15 0 16,13 5 0-16,8 2-3 15,14-8-17-15,10-12-4 16,7-16 24-16,4-10-6 16,1-8 7-16,1-20-1 15,-1-6 0-15,-2-2 1 16,0 1 2-16,-2 8-3 16,-2 9 1-16,0 9-1 15,0 9-3-15,-3 4 3 0,-1 23-1 16,-3 7-5-1,-5 0 6-15,-4-4 0 0,1-4 0 16,-5-10 9-16,1-8-8 16,1-8-1-16,0 0 0 15,6-18 1-15,1-6 2 16,7-6-3-16,-1-2 0 16,0 2 0-16,-7 3-11 15,-4 12 10-15,-10 8-11 16,-10 7 1-16,-9 8 10 15,-4 23-8-15,-3 5 9 16,5 6 3-16,3-2 4 0,10-6-7 16,5-10 8-1,7-8-2-15,3-12 25 0,5-4-20 16,6-6-10-16,-2-18-1 16,-3-4-3-16,-5-2-72 15,-14 0-117-15,-13 2-168 16,-15 8-388-16,-12 5-1274 0</inkml:trace>
  <inkml:trace contextRef="#ctx0" brushRef="#br0" timeOffset="68534.21">11917 16517 2770 0,'0'0'570'0,"0"0"-402"15,0 0 88-15,0 0-134 16,0 0-82-16,0 0-26 16,-12 88-8-16,18-56 4 15,19-6-4-15,15-8 2 16,15-8 8-16,19-10 5 15,15 0-16-15,9-10-5 0,2-12-14 16,-5 0 7-16,-12-4-19 16,-14 12 17-16,-17 2 9 15,-17 12 1-15,-10 0 0 16,-7 8 15-16,-1 18 4 16,4 2 5-16,5 2-14 15,12-2-11-15,8-6 13 16,8-5-13-16,8-16 0 15,5-1 0-15,3-1 1 16,3-21-1-16,0-1 0 16,4-3 6-16,-4 4-4 15,1 0-1-15,-5 8-1 16,-5 10 0-16,-10 4 1 0,-8 0 41 16,-5 14-42-16,-10 2 0 15,-3 2 0-15,3-8 0 16,4-2 0-16,9-8 0 15,10 0-29-15,8-4-217 16,40-36-381-16,-13 8-306 16,-8-2-485-16</inkml:trace>
  <inkml:trace contextRef="#ctx0" brushRef="#br0" timeOffset="68667.24">14662 16593 2118 0,'0'0'1213'16,"0"0"-448"-16,0 0-765 0,0 0 0 15,0 0 0-15,0 0 0 16,0 0 0-16,0 0-562 0</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1T02:54:04.520"/>
    </inkml:context>
    <inkml:brush xml:id="br0">
      <inkml:brushProperty name="width" value="0.05292" units="cm"/>
      <inkml:brushProperty name="height" value="0.05292" units="cm"/>
      <inkml:brushProperty name="color" value="#FF0000"/>
    </inkml:brush>
  </inkml:definitions>
  <inkml:trace contextRef="#ctx0" brushRef="#br0">3827 6449 1850 0,'0'0'332'0,"0"0"-212"15,0 0-30-15,0 0 11 16,0 0-44-16,76 108 51 16,-61-82 9-16,4-2 9 15,0-6-4-15,6-6-16 16,8-6 21-16,6-6 15 15,5 0-47-15,3-8-47 0,-1-10-11 16,-4-4-23-16,-1 2 7 16,-10 2-20-16,-2 4-1 15,-5 4-1-15,-1 8-18 16,-1 2 5-16,3 2 7 16,4 18 5-16,0 2 2 15,4 4 0-15,3-2-4 16,1-6 4-16,-1-4 1 15,2-6 15-15,0-8 26 16,0 0 6-16,0-6 2 16,4-14-13-16,0-2-36 15,3-4 5-15,-2 2-6 16,-8 4 0-16,-4 8 0 16,-2 12-3-16,-4 0-5 15,2 10 8-15,-1 12-6 0,5 2 6 16,5 0-7-1,4-8 7-15,2-6 20 0,5-10-4 16,0 0 25-16,2-10-19 16,3-14-22-16,0-6-10 15,20-14-119-15,-11 6-340 16,-9 6-688-16</inkml:trace>
  <inkml:trace contextRef="#ctx0" brushRef="#br0" timeOffset="1000.75">9817 6745 1401 0,'0'0'541'0,"0"0"-153"16,0 0 82-16,0 0-248 15,0 0-58-15,0 0-10 16,0 0-34-16,-10-16-61 16,10 16-22-16,0 14-1 0,10 7 2 15,3 3 1 1,9-1-33-16,3 2-6 0,8-5 0 15,7-6-34-15,7-8-34 16,4-6 14-16,5 0 11 16,0-20 43-16,-3-7 0 15,-6 0 14-15,-4-4 22 16,-10 5 10-16,-4 6 26 16,-8 4 2-16,-2 9-22 15,-2 2 10-15,3 5-35 16,5 0-2-16,0 14 17 15,6 4-28-15,0 2-1 16,5 1-13-16,1-3 1 16,5-6-1-16,6-5 0 15,1-4 0-15,-3-3-1 0,1 0-3 16,-2 0 3-16,-8-10 0 16,-3-1-2-16,-5 4 1 15,-3 3 2-15,-1 1 0 16,2 3 5-16,0 0-4 15,2 0-1-15,6 3 0 16,3 3-1-16,6 2 1 16,6-4-96-16,28-4-143 15,-13-4-393-15,-3-13-974 0</inkml:trace>
  <inkml:trace contextRef="#ctx0" brushRef="#br0" timeOffset="1134.56">11982 6802 1495 0,'0'0'800'15,"0"0"-640"-15,0 0-160 16,0 0-626-16</inkml:trace>
  <inkml:trace contextRef="#ctx0" brushRef="#br0" timeOffset="63199.55">9159 11672 1980 0,'0'0'952'0,"0"0"-472"0,0 0-291 16,0 0-15-16,0 0-72 15,0 0-50-15,51-74 20 16,-32 74-19-16,-2 0-11 16,1 4-42-16,1 20 0 15,6 4 0-15,0 7 0 16,4-2 0-16,4-2 0 15,3-9 0-15,7-10 0 16,3-12 0-16,8 0 0 16,4-22 0-16,2-13 0 15,-2-2 0-15,-1-3 0 16,-8 5 0-16,-3 9 0 16,-13 8 0-16,-2 12 0 0,-7 6 0 15,3 0 0-15,2 20 0 16,4 2 0-16,8 4 0 15,5-4 0-15,6-4 0 16,6-8 0-16,4-10 0 16,3 0 0-16,3-10 0 15,1-16 0-15,0-4 0 16,-3-2 0-16,-9 4 0 16,-8 4 0-16,-11 6 0 15,-5 10 0-15,-8 8 0 16,-1 0 0-16,1 14 0 15,2 12 0-15,2 2 0 0,2 4 0 16,3-4 0-16,-1-2 0 16,0-8 0-16,1-4 0 15,-8-7 0-15,1-6 0 16,-3-1 0-16,1 0 0 16,-5-10 0-16,1-2 0 15,-9 2 0-15,-3 0 0 16,-5 6-146-16,-4 2-118 15,-19 2-267-15,-8 0-871 0</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1T02:55:29.753"/>
    </inkml:context>
    <inkml:brush xml:id="br0">
      <inkml:brushProperty name="width" value="0.05292" units="cm"/>
      <inkml:brushProperty name="height" value="0.05292" units="cm"/>
      <inkml:brushProperty name="color" value="#FF0000"/>
    </inkml:brush>
  </inkml:definitions>
  <inkml:trace contextRef="#ctx0" brushRef="#br0">15425 14073 2266 0,'0'0'711'16,"0"0"-419"-16,0 0 68 16,0 0-146-16,0 0-133 15,0 0-64-15,26 24-5 16,10 14 37-16,8 4-1 15,12 0-28-15,8-4 6 16,8-14-26-16,4-12 0 0,6-12 0 16,0-6 0-1,1-24 0-15,0-16 0 0,-4-6 0 16,0-5 0-16,-10 6 0 16,-7 7 0-16,-10 12 0 15,-10 14 0-15,-9 13 0 16,-4 5 0-16,0 14 0 15,0 17 0-15,4 2 0 16,3-1 0-16,5-1 0 16,1-11 0-16,7-10 0 15,2-10 0-15,4 0 0 16,6-26 0-16,-1-6 0 16,2-8 0-16,1-1 0 15,-8 1 0-15,-4 8 0 16,-8 10 0-16,-10 12 0 0,-6 10 0 15,0 8 0-15,-3 22 0 16,5 10 0-16,4 4 0 16,6-3 0-16,5-9 0 15,10-10 0-15,4-12 0 16,2-10 0-16,2-2 0 16,-2-23 0-16,-1-4 0 15,-2-6 0-15,-4-1 0 16,1 2 0-16,-2 4 0 15,-4 8 0-15,-3 12 0 16,-7 10 0-16,-1 6 0 16,-1 22 0-16,-1 11 0 0,4 1 0 15,1 0 0 1,2-6 0-16,5-4 0 0,-1-16 0 16,4-8 0-16,-4-6 0 15,1-2 0-15,1-20 0 16,-9-4 0-16,1-2 0 15,-9 0 0-15,-6 3 0 16,-8 6 0-16,-17 10-35 16,0 9-251-16,-17 0-622 0</inkml:trace>
  <inkml:trace contextRef="#ctx0" brushRef="#br0" timeOffset="1834.32">8890 14466 1365 0,'0'0'503'0,"0"0"-217"15,0 0 42-15,0 0-91 0,0 0-12 16,0 0-102-16,-116-111-12 16,97 93 43-16,-2 0-16 15,-10 2-3-15,-8-2-23 16,-7 0-43-16,-8 0 11 15,-6 0-23-15,-5 4-21 16,-3-4 22-16,-7-2-35 16,0 4 5-16,-3 0-17 15,-2 0-11-15,-3 4 17 16,1-2-17-16,2 4 0 0,-3 2 0 16,6 4 0-1,-2 1 0-15,4 3 0 0,1 0 0 16,5 3 0-16,0 9 0 15,5 4 0-15,1 4 0 16,5 4 0-16,2 2 0 16,5 0 0-16,0 2 0 15,4 2 0-15,3-2 0 16,-1 0 0-16,1 2 0 16,1 1 0-16,3 1 0 15,2 4 0-15,1-2 0 16,5 4 0-16,3-4 0 15,2 2 0-15,7-6 0 16,1 2 0-16,3 0 0 16,-1 0 0-16,5 2 0 0,3 3 0 15,2-1 0-15,4 4 0 16,3 0 0-16,0 4 0 16,6 0 0-16,9 0 0 15,3 2 0-15,4-4 0 16,2-2 0-16,1 3 0 15,4-3 0-15,2-2 0 16,7 2 0-16,5-4 0 16,5 2 0-16,8-8 0 15,6 2-7-15,9-4 6 16,6-2 2-16,8-4-1 16,1 1 7-16,5-5-7 15,0-4 0-15,1-5 0 0,-3 0 0 16,0-5 0-16,-2 0 0 15,0-4 0-15,-5 0 0 16,-1 0 0-16,-6 0 0 16,-3 0 0-16,-5-8 0 15,-3-2 0-15,-1-3 0 16,-3 4 0-16,-2-9 0 16,0 1 0-16,2-2 0 15,0-4 0-15,-2 1 0 16,-3-4 0-16,-1-4 0 15,-2-2 0-15,-6 0 0 16,-1 0 0-16,-3-2 0 16,-2-2 0-16,-4 4 0 0,-2-7 0 15,-9 3 0 1,-2 0 0-16,-7-4 0 0,-3 0 0 16,-4-4 0-16,-2 2 0 15,-5-2 0-15,-2-2 0 16,0 3 0-16,0 3 0 15,-18-2 0-15,-7 0 0 16,-8 0 0-16,-9-4 0 16,-7-4 0-16,-9 0 0 15,-5-4 0-15,1 1 0 16,-5 3 0-16,0 4 0 16,-1 6 0-16,-6 8 0 15,-10 12 0-15,-84 20 0 16,21 0-336-16,-7 8-1703 0</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1T02:56:47.853"/>
    </inkml:context>
    <inkml:brush xml:id="br0">
      <inkml:brushProperty name="width" value="0.05292" units="cm"/>
      <inkml:brushProperty name="height" value="0.05292" units="cm"/>
      <inkml:brushProperty name="color" value="#FF0000"/>
    </inkml:brush>
  </inkml:definitions>
  <inkml:trace contextRef="#ctx0" brushRef="#br0">14988 9358 1947 0,'0'0'705'0,"0"0"-469"16,0 0 9-16,0 0-47 16,0 0-95-16,-7 2-73 0,7 2 5 15,0 0 68-15,0 2-8 16,0-2-5-16,5 3-12 15,6-4-21-15,4 1 18 16,12 0-20-16,11-1-11 16,15-3-44-16,14 0 0 15,11 0 0-15,7 0 0 16,4 0 0-16,3 0 0 16,-6-5 0-16,-3 3 0 15,-15 0 0-15,-14 0-14 16,-16 2-62-16,-18 0-97 15,-31 0-275-15,-25 6-267 16,-15 4-350-16</inkml:trace>
  <inkml:trace contextRef="#ctx0" brushRef="#br0" timeOffset="134.96">15043 9611 2134 0,'0'0'812'0,"0"0"-441"16,0 0-11-16,0 0-138 15,0 0-107-15,0 0-94 16,199-22-21-16,-103 12-198 16,-18-2-737-16</inkml:trace>
  <inkml:trace contextRef="#ctx0" brushRef="#br0" timeOffset="1834.13">2593 10658 591 0,'0'0'1371'16,"0"0"-1123"-16,0 0 48 16,0 0 43-16,0 0-145 15,0 0-83-15,0 0-27 16,-42-43 4-16,40 39 78 15,-1 3-22-15,1 1-13 0,0 0-14 16,-1 0-44-16,3 4-41 16,0 15-20-16,12 10-12 15,13 7 21-15,8 0-15 16,11 0-5-16,8-6 17 16,10-6-18-16,7-10 15 15,7-10-6-15,1-4-9 16,6-8 15-16,-3-16-15 15,-4-8-6-15,-3-6 6 16,-6 0 0-16,-7 0 8 16,-6 6-7-16,-9 8 0 0,-5 8-2 15,-3 11-3-15,3 5-7 16,3 0 11-16,6 13 0 16,7 6 16-16,4 4-16 15,6-5 0-15,1-4 0 16,3-6-1-16,-3-8-4 15,-5 0 5-15,-4-2 6 16,-5-12 4-16,-4-4-10 16,-5-4 0-16,-3-3 0 15,-5 3 0-15,-3 3 0 16,-6 2 0-16,0 9 0 16,-3 6 0-16,2 2 0 15,3 4 0-15,2 14 0 16,3 5 0-16,2-1-13 15,4-3 13-15,2-2 6 0,3-7 1 16,1-6-7-16,2-4 0 16,0 0 0-16,2-14 0 15,-1-8 0-15,-1-2 0 16,0-1 0-16,-6 2 0 16,-3 5 0-16,-5 7 0 15,0 8 0-15,-3 3 0 16,0 3 0-16,3 19-10 15,1 7 10-15,3 0 10 16,2 2-10-16,3-5 0 16,1-4 0-16,3-8 0 0,1-8 0 15,6-6 0 1,0 0 0-16,4-14 0 0,0-10 0 16,1-2 0-16,1-2 0 15,-1 2 0-15,-4 3 0 16,-3 7 0-16,-4 9 0 15,-2 7 0-15,-5 0 0 16,5 3 0-16,-2 13 0 16,3 5 0-16,-1-2 0 15,6-1 0-15,2 1 0 16,0-7 0-16,-2-2 0 16,0-5 0-16,-8-2 0 15,-2-3 0-15,-1 0 0 16,-8 0 0-16,0-8 0 15,-2-2 0-15,-2 0 0 16,-4-1 0-16,-3 4 0 16,-6-1 0-16,-3 0 0 0,-2 3 0 15,-4 1 0-15,-5 3 0 16,-2 1-9-16,-15 0-366 16,-17 0-1159-16</inkml:trace>
  <inkml:trace contextRef="#ctx0" brushRef="#br0" timeOffset="7466.46">4614 11500 1964 0,'0'0'610'15,"0"0"-462"-15,0 0 35 16,0 0-36-16,0 0-108 0,0 0-24 15,33 54-6 1,-12-32 3-16,2-2 25 0,4-4 2 16,2-6 6-16,3-6 48 15,5-4-3-15,6 0-11 16,3-6-28-16,8-12-24 16,0 0-7-16,0-2-13 15,-6 2 1-15,-8 6-2 16,-4 4-6-16,-10 6-1 15,-1 2 0-15,2 0 1 16,2 4 1-16,4 10-1 16,7 0 6-16,5 0 2 15,3-4-8-15,6-2 12 16,0-6 0-16,0-2-2 16,-6 0 4-16,2 0-7 15,-8-8 2-15,0-2 5 16,-4 0-13-16,-2 2 14 0,-5 2 0 15,0 4-6-15,-2 2 6 16,2 0-13-16,0 0 8 16,1 2-10-16,1 6 0 15,0 2 0-15,1 0-2 16,-1 0 2-16,6-4-1 16,11-2-82-16,-7-4-229 15,-12 0-549-15</inkml:trace>
  <inkml:trace contextRef="#ctx0" brushRef="#br0" timeOffset="8800.09">12459 11632 2162 0,'0'0'754'16,"0"0"-520"-16,0 0 38 16,0 0-54-16,0 0-124 0,0 0-70 15,0 0-4-15,71 10 38 16,-40 6-14-16,9 4-11 16,5 0-20-16,6-1-11 15,7-7 10-15,9-6-11 16,5-6 1-16,1 0 10 15,5-14-12-15,-2-9 1 16,-5-3-1-16,-7-2-1 16,-6 4 1-16,-8 4 0 15,-11 4 2-15,-7 8 19 16,-6 6-8-16,-1 2 5 16,0 0-1-16,2 8-8 0,4 6-2 15,7 4-7 1,1-2 0-16,9-2 0 15,0-4 1-15,6-4-1 0,2-6-1 16,0 0-11-16,-2 0 11 16,-2-14-6-16,-3-2 6 15,-4 0 1-15,-6 2 1 16,-5 2 1-16,-5 4-2 16,-7 4 1-16,-1 4 5 15,-6 0-6-15,1 4 0 16,-1 12 5-16,3 4 7 15,3 0-5-15,2-2-6 16,6-1 5-16,5-8-5 16,4-4-1-16,4-5 1 15,5 0 7-15,2-11-7 0,3-9 9 16,-2-2-9-16,-3-2 11 16,-2 4-12-16,-9 2 0 15,-5 6 0-15,-7 6 0 16,-2 4 0-16,1 2 0 15,4 0 0-15,0 8 0 16,6 4 0-16,3-2-8 16,3-2 8-16,5-4-24 15,4-4-39-15,3 0-58 16,27-20-107-16,-14-4-293 16,-8-2-547-16</inkml:trace>
  <inkml:trace contextRef="#ctx0" brushRef="#br0" timeOffset="9333.79">17285 11636 1252 0,'0'0'729'16,"0"0"-192"-16,0 0-173 16,0 0 181-16,0 0-209 15,0 0-124-15,0 0-91 16,14 2-121-16,23-2 0 16,21 0 0-16,38-2 0 15,42-2 0-15,36 2 0 16,13-2 0-16,-11 4 0 15,-43 0 0-15,-41 0 0 0,-30 0 0 16,-15 0 0 0,2 0 0-16,-4 0 0 0,-5 0 0 15,-13 0 0-15,-12 0 0 16,-8 0 0-16,-5 0 0 16,-2 0 0-16,0 0 0 15,-2 0-272-15,-14 0-836 0</inkml:trace>
  <inkml:trace contextRef="#ctx0" brushRef="#br0" timeOffset="9634.36">17414 11893 2140 0,'0'0'710'0,"0"0"-370"16,0 0 111-16,0 0-186 15,0 0-75-15,157-10-190 16,-51 0 0-16,35-2 0 16,19 0 0-16,-11 4 0 15,-33 4 0-15,-36 2 0 16,-26 2 0-16,-1 0 0 16,-2 0 0-16,-1 0 0 15,-19 0 0-15,-12 0 0 16,-9 0 0-16,-8 0 0 0,-2 2-59 15,-18 4-511 1,-11 0-894-16</inkml:trace>
  <inkml:trace contextRef="#ctx0" brushRef="#br0" timeOffset="10966.99">2185 12639 1410 0,'0'0'1239'0,"0"0"-1066"16,0 0-13-16,0 0 1 16,0 0-57-16,0 0 20 15,92 120-61-15,-48-76-21 16,7-1 1-16,3-7 23 15,6-10-40-15,7-11-7 16,6-8 79-16,12-7-29 16,11-2-23-16,4-18-19 0,5-9-15 15,-1-3 15-15,-4-1-26 16,-3-2 5-16,-13 7 0 16,-8 8-6-16,-13 12 0 15,-10 8 0-15,-9 0-5 16,-2 24 4-16,1 10 2 15,-1 4-1-15,6 4 1 16,0 1-1-16,8-7 0 16,2-6 0-16,4-12 6 15,3-10-6-15,2-8-2 16,-1 0 1-16,4-16 1 16,-5-8 1-16,-3-4 6 15,-6 1 4-15,-6 2-4 16,-4 4 4-16,-7 7-11 15,-3 9 0-15,-3 5 0 0,5 0-1 16,9 10 1-16,5 8 0 16,8 4-1-16,4-3 0 15,3-1-8-15,2-7 1 16,-5-8 7-16,-1-3 1 16,-10 0 6-16,-3 0-5 15,-10 0 0-15,-3-5 5 16,-1-1 17-16,-1 3 7 15,4 3-9-15,1 0-3 16,0 3-9-16,5 12-2 16,1 6 2-16,8 1-9 15,4 0-1-15,2-2 0 16,4-4 1-16,3-6 0 16,0-8 1-16,-1-2 1 0,2 0 10 15,-5-8-11-15,-6-8 0 16,-4 2 12-16,-5 2-13 15,-6 2 0-15,-7 6 0 16,-2 2 0-16,-1 2 0 16,1 0 0-16,3 0 0 15,6 0 0-15,5 4 0 16,4 0 0-16,5-4 0 16,2 0 0-16,17-4 0 15,-12-14-263-15,-16 0-757 0</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1T02:57:40.552"/>
    </inkml:context>
    <inkml:brush xml:id="br0">
      <inkml:brushProperty name="width" value="0.05292" units="cm"/>
      <inkml:brushProperty name="height" value="0.05292" units="cm"/>
      <inkml:brushProperty name="color" value="#FF0000"/>
    </inkml:brush>
  </inkml:definitions>
  <inkml:trace contextRef="#ctx0" brushRef="#br0">5782 12573 95 0,'0'0'60'0,"0"0"-60"0</inkml:trace>
  <inkml:trace contextRef="#ctx0" brushRef="#br0" timeOffset="199.62">6559 14159 971 0,'-239'34'0'0</inkml:trace>
  <inkml:trace contextRef="#ctx0" brushRef="#br0" timeOffset="236.89">4761 14400 570 0,'-305'41'0'0</inkml:trace>
  <inkml:trace contextRef="#ctx0" brushRef="#br0" timeOffset="967.28">1655 13086 1054 0,'0'0'212'15,"0"0"-76"-15,0 0-72 16,-18-108-41-16,18 82 3 15,0 8-26-15,0 6 30 16,0 6 46-16,0 2-34 16,0 1 2-16,0-2-44 15,0-2-40-15,0 1-493 0</inkml:trace>
  <inkml:trace contextRef="#ctx0" brushRef="#br0" timeOffset="1734.8">1849 12783 1840 0,'0'0'534'0,"0"0"-35"15,0 0-240-15,0 0-75 16,0 0-73-16,0 0-48 16,0 0-17-16,-110-28 49 15,53 36-28-15,-17 20-28 16,-11 14 42-16,-3 12-64 15,1 9 20-15,15 1-1 16,19-2-28-16,20-4 16 0,23-3-23 16,10-8-1-16,29-4 10 15,25-6-2-15,15-4-8 16,11-1 0-16,3-2 1 16,-3 0-7-16,-4 2 6 15,-12 4-12-15,-13 4 3 16,-16 7-51-16,-21 11 37 15,-14 8 13-15,-26 12 10 16,-33 6 3-16,-16 5 6 16,-14 1-9-16,-7-8 16 15,1-8-7-15,8-12-6 16,18-16-3-16,21-14 2 16,24-16-17-16,24-12 15 0,0-4-27 15,37 0 18-15,17-4-14 16,11-5 16-16,4 6-11 15,-4 3-18-15,-3 16 21 16,-9 16-8-16,-8 17 0 16,-7 13 22-16,-7 24-11 15,-11 28 12-15,-15 31 0 16,-5 11 2-16,-14-8-1 16,-22-7-1-16,-4-15 0 15,-7 0 16-15,-3 3-15 16,-4-9 14-16,8-22-8 15,9-17 14-15,13-27 23 0,8-10-31 16,8 0-11 0,8-4 17-16,0-2-19 0,19-12 5 15,20-12-5-15,7-6 0 16,12-8-1-16,7 0-14 16,7-18-23-16,1 0-16 15,-7 4 8-15,-10-4 28 16,-14 6 0-16,-13 6 18 15,-15 2 0-15,-12 4 27 16,-2 0 64-16,0 0-32 16,0 0-43-16,-4 0-16 15,4 0-21-15,0-8-336 16,9-6-886-16</inkml:trace>
  <inkml:trace contextRef="#ctx0" brushRef="#br0" timeOffset="1867.06">2219 16391 2799 0,'0'0'871'0,"0"0"-745"16,0 0-126-16,0 0-244 16,0 0-1130-16</inkml:trace>
  <inkml:trace contextRef="#ctx0" brushRef="#br0" timeOffset="3366.42">21946 13180 1320 0,'0'0'374'0,"0"0"-7"16,0 0-11-16,0 0-9 15,0 0-132-15,0 0-22 16,-51-124-37-16,51 92 8 16,0 0-2-16,0-1-85 15,0 2-10-15,4 0-32 0,23-1-35 16,13 4 34-1,16 2-34-15,6 8 0 0,5 14 9 16,-3 4-9-16,-10 25-8 16,-12 26-17-16,-17 36 11 15,-25 29 8-15,-11 27 6 16,-29-9 0-16,-5-26 28 16,7-30-15-16,5-23-10 15,0 6-3-15,-1 4 1 16,3 1 14-16,15-10-15 15,16-12 0-15,0-8 6 16,29-10-6-16,13-9-16 16,10-12-73-16,-1-5-71 15,-2 0-20-15,-11 0-46 16,-16 0 28-16,-15 0 83 0,-7 2 60 16,-34 27 55-16,-25 15 80 15,-20 16 67-15,-10 14 66 16,-5 12-35-16,10 4-51 15,15 4 19-15,19 1-89 16,31-3-9-16,19 0-39 16,13-1-2-16,32-5 10 15,13-2-17-15,2-4 0 16,-1-9 13-16,-9-3-1 16,-12-6-12-16,-16-4 0 15,-15-4 1-15,-7-6 16 16,-18 2 11-16,-27-6 20 15,-17 1 50-15,-13-1-98 0,-17-2 0 16,-6 2 0-16,-3-8 0 16,10-6 0-16,16-8 0 15,21-12 0-15,31-10 0 16,44-58-228-16,26-4-792 16,15-6-818-16</inkml:trace>
  <inkml:trace contextRef="#ctx0" brushRef="#br0" timeOffset="3500.19">22371 15557 2822 0,'0'0'859'0,"0"0"-694"0,0 0-165 16,0 0-196-16,0 0-1370 16</inkml:trace>
  <inkml:trace contextRef="#ctx0" brushRef="#br0" timeOffset="7268.34">19154 17576 2131 0,'0'0'695'0,"0"0"-423"0,0 0 205 15,0 0-242-15,0 0-59 16,0 0-66-16,-87-36-110 16,101 27 0-16,30 0 0 15,37-5 0-15,44 0 0 16,37-3 0-16,19 7 0 15,-10 2 0-15,-37 8 0 16,-41 0 0-16,-30 0 0 16,-15 0 0-16,-5 4 0 15,-10 0 0-15,-6 2 0 0,-22-2 0 16,-5 0 0-16,-21 1 0 16,-41-5 0-16,4 0-368 15,-4 0-1123-15</inkml:trace>
  <inkml:trace contextRef="#ctx0" brushRef="#br0" timeOffset="9934.79">14215 17293 2408 0,'0'0'736'15,"0"0"-450"-15,0 0-29 16,0 0-49-16,0 0-77 15,177-40-61-15,-96 40-70 0,0 4 0 16,-8 16 0 0,-11 18 0-16,-12 4 0 0,-21 16 0 15,-21 4 0-15,-8 9 0 16,-24 5 0-16,-18 0 0 16,-10-4 0-1,3-2 0-15,7-1 0 0,10-7 0 16,16-8 0-16,16-6 0 15,8-8 0-15,34-8 0 16,20-14 0-16,19-6 0 16,6-8 0-16,1-4 0 15,-7 0 0-15,-15 0 0 0,-18 0 0 16,-27 2-47-16,-21 10 19 16,-6 6 28-16,-38 9 0 15,-19 5 38-15,-9 0-1 16,1 8-37-16,9-4 0 15,18 4 0-15,21-6 0 16,21-2 0-16,2 4 0 16,33-2 0-16,9 2 0 15,6 1 0-15,-6-1 0 16,-9 0 0-16,-11 4 0 16,-17-4 0-16,-5 0 0 15,-27-2 0-15,-22-2 0 16,-11-2 0-16,-4-6 0 15,1-2 0-15,16-11 0 16,18-11 0-16,29-39-110 0,16-15-675 16,22-12-1076-16</inkml:trace>
  <inkml:trace contextRef="#ctx0" brushRef="#br0" timeOffset="10601.85">14955 17467 2104 0,'0'0'762'0,"0"0"-494"16,0 0 99 0,0 0-82-16,0 0-107 0,13-110-122 15,40 92-34 1,14 0 7-16,6 8-28 0,1 2 13 15,-3 8-14-15,-13 0-1 16,-14 18 1-16,-17 22-20 16,-20 14 2-16,-7 8 17 15,-26 9 1-15,-19 1 9 16,-7 0 3-16,0-2-6 16,4-8 17-16,15-7-23 15,16-5 0-15,17-10 0 16,8-10 0-16,36-12 0 15,23-4 0-15,16-10-12 16,6-4-21-16,0 0-50 0,-9 0-38 16,-17 0-4-1,-25 0 32-15,-25 14 57 0,-13 4 36 16,-33 4 50-16,-28 4 43 16,-10 10 18-16,-7 0-2 15,5 4-11-15,10 0-56 16,24 1-42-16,22-5 0 15,17 4 0-15,30 0 0 16,28-4 0-16,15-2 0 16,9-2 0-16,-1 0-18 15,-10 2-54-15,-15-2-11 16,-18 4-10-16,-20 5 57 16,-18-1 36-16,-18 4 3 15,-34 0 69-15,-17 0 29 0,-14-2 25 16,-3-2-126-1,1-4 0-15,11-10 0 0,16-12 0 16,23-5 0-16,20-5 0 16,15 2 0-16,37-6 0 15,13-10-368-15,0-13-965 0</inkml:trace>
  <inkml:trace contextRef="#ctx0" brushRef="#br0" timeOffset="10734.26">16164 18912 3336 0,'0'0'760'0,"0"0"-760"16,0 0 0-16,0 0 0 16,-74-123-460-16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1T02:58:56.787"/>
    </inkml:context>
    <inkml:brush xml:id="br0">
      <inkml:brushProperty name="width" value="0.05292" units="cm"/>
      <inkml:brushProperty name="height" value="0.05292" units="cm"/>
      <inkml:brushProperty name="color" value="#FF0000"/>
    </inkml:brush>
  </inkml:definitions>
  <inkml:trace contextRef="#ctx0" brushRef="#br0">4471 16784 1302 0,'0'0'840'16,"0"0"-570"-16,0 0-146 15,0 0-53-15,0 0 53 16,0 0 16-16,81-21-2 15,-71 21-11-15,-3 0 29 16,-2 0 1-16,-3 0-49 16,-2 0-15-16,0 0-39 0,0 0 6 15,0 0-35-15,0 0-24 16,0 0 18-16,3 0-18 16,3 0 8-16,7-9 2 15,12-14 4-15,14-17 39 16,17-14-27-16,11-18-26 15,7-8 11-15,-3 6-12 16,-9 10-5-16,-12 19-22 16,-17 13-97-16,-10 16-41 15,-17 16-101-15,-6 0-260 16,0 16-268-16</inkml:trace>
  <inkml:trace contextRef="#ctx0" brushRef="#br0" timeOffset="2064.28">6987 17449 1187 0,'0'0'232'16,"0"0"-139"-16,0 0-12 16,0 0-7-16,0 0-20 15,0 0-19-15,-7-114 46 16,0 96 71-16,-6 0 5 16,-5 4-12-16,-6 4-44 15,-3-2-29-15,-4 8 9 16,-2 2-17-16,-6 2 0 15,-1 0-5-15,0 10-33 16,-3 16-3-16,-3 6-3 16,-1 8-8-16,1 4 24 0,-4 6-6 15,6 4 2-15,4 5-8 16,2-3-10-16,6 2 5 16,9 4-17-16,2-4 4 15,7 1 13-15,6-1-8 16,3-4-4-16,5-4-6 15,0 6 9-15,0-6 4 16,0 0-8-16,9-2-6 16,7 2 19-16,4-5-7 15,4-1-2-15,5-4-2 16,2 0-7-16,5-4 5 16,5 0-6-16,3-2 0 0,3-2 0 15,6-4 2-15,5-2 5 16,4-3 2-16,5-5-9 15,1-4 0-15,-4 2-1 16,1-6 1-16,-5-2 9 16,-2-4-2-16,-3-2-1 15,3 2 21-15,0-4-15 16,4 0 9-16,7 0-19 16,-1-14 4-16,1-8 9 15,-5-8-14-15,-4-7 1 16,-2-3 20-16,-4-3-5 15,-5-8 19-15,-6 1 23 16,-4-6-5-16,-3-8 6 0,-5 2-4 16,-4-11-2-16,-8-1-17 15,-3-6-20-15,-7-6 4 16,-9 1 9-16,0-1-2 16,-29 2 10-16,-17 8-10 15,-12 14 20-15,-11 13 6 16,-12 18-40-16,-4 18-14 15,4 13-15-15,-7 40-159 16,26 9-301-16,22 5-732 0</inkml:trace>
  <inkml:trace contextRef="#ctx0" brushRef="#br0" timeOffset="3098.93">9752 17285 413 0,'0'0'1242'16,"0"0"-1008"-16,-116-8-19 16,69 8-86-16,3 0 16 15,-1 0-65-15,-4 0-16 16,-5 0 67-16,-8 16 19 15,-9 8 0-15,-23 6-50 16,3 2-24-16,-9 8 22 16,-7 0-2-16,9 5-11 0,-12 5-18 15,6 2-11 1,8 10-14-16,9-4 4 0,14 6-14 16,13 2 7-16,15 3-20 15,13 1-7-15,17 6 8 16,13 4-20-16,2 4 1 15,22 3 0-15,21-3 0 16,15-4 11-16,8-4 5 16,10-5-16-16,4-9 20 15,5-6-21-15,-1-12-1 16,5-4 1-16,21-8 0 16,23-16 0-16,23-16 12 15,-11 0-6-15,-29-22 28 16,-32-4-17-16,-19-6-7 15,11-12 14-15,7-10-10 0,6-13 11 16,-7-1 1-16,-8-4-19 16,-12-6 15-16,-11 2-22 15,-8-1 0-15,-8-3 9 16,-8 0 11-16,-9-2 16 16,-9-2 4-16,-9-1-40 15,-3-3 0-15,-37-2 0 16,-20 6 0-16,-36-2 0 15,-39 5 0-15,-39 19 0 16,-11 22 0-16,6 36 0 16,23 8 0-16,48 22 0 15,16 16 0-15,34-4-353 0,31-10-1306 0</inkml:trace>
</inkml:ink>
</file>

<file path=ppt/ink/ink2.xml><?xml version="1.0" encoding="utf-8"?>
<inkml:ink xmlns:inkml="http://www.w3.org/2003/InkML">
  <inkml:definitions>
    <inkml:context xml:id="ctx0">
      <inkml:inkSource xml:id="inkSrc0">
        <inkml:traceFormat>
          <inkml:channel name="X" type="integer" max="18176" units="cm"/>
          <inkml:channel name="Y" type="integer" max="11008" units="cm"/>
          <inkml:channel name="F" type="integer" max="4096" units="dev"/>
          <inkml:channel name="T" type="integer" max="2.14748E9" units="dev"/>
        </inkml:traceFormat>
        <inkml:channelProperties>
          <inkml:channelProperty channel="X" name="resolution" value="588.22009" units="1/cm"/>
          <inkml:channelProperty channel="Y" name="resolution" value="632.64368" units="1/cm"/>
          <inkml:channelProperty channel="F" name="resolution" value="0" units="1/dev"/>
          <inkml:channelProperty channel="T" name="resolution" value="1" units="1/dev"/>
        </inkml:channelProperties>
      </inkml:inkSource>
      <inkml:timestamp xml:id="ts0" timeString="2023-02-22T02:55:13.333"/>
    </inkml:context>
    <inkml:brush xml:id="br0">
      <inkml:brushProperty name="width" value="0.05292" units="cm"/>
      <inkml:brushProperty name="height" value="0.05292" units="cm"/>
      <inkml:brushProperty name="color" value="#FF0000"/>
    </inkml:brush>
  </inkml:definitions>
  <inkml:trace contextRef="#ctx0" brushRef="#br0">14984 6166 12 0,'2'-3'0'0,"-2"3"0"0,10-4 0 16,-10 4 0-16,7 7 0 0,-7-7 0 0,6-3 0 15,-6 3 0-15,0-13 0 0,0 13 0 0,-4-13 0 16,4 13 0-16,-4-4 0 0,4 4 0 0,-5-9 0 0,5 9 29 16,-6-8 0-16,6 8 0 0,-13-11 2 0,13 11-11 15,-15-3 0-15,15 3 0 0,-9 0 0 0,9 0 37 16,-11 0-1-16,11 0 0 0,0 7 1 0,0-7-6 15,0 9-1-15,0-9 1 0,11 12-1 0,-11-12-11 16,31 20 2-16,-6-13-2 0,3 2 1 0,5 0-1 16,4-6 0-16,2 2-1 0,-1-1 1 0,1-1-5 0,0 2 1 15,0-1-1-15,0-2 1 0,2 1-9 0,-3 1 1 16,4-3 0-16,-3 3 0 0,4-1-5 0,0 1 2 16,0-3-2-16,-4 1 2 0,4 3-6 0,0-1 1 15,0-3 0-15,1 3 0 0,5 1-4 0,1 2 0 16,-1-2 0-16,1 2 1 0,6-3-3 0,0 1 2 15,2-2-1-15,3 1 1 0,6 1-5 0,-4-2 1 16,5-1 0-16,2 5 1 0,3-2-3 0,-2 4 0 16,1-2 0-16,-1-2 0 0,0-2-3 0,0 1 2 0,-2-4 0 15,-2 2 0-15,-4-1-1 0,-3-1-1 0,-2 2 1 16,-8 2 0-16,-5-1-5 0,-6-1 1 0,-6 1 1 16,-3 1-1-16,-6-1-3 0,-3-1 0 0,-8 1 0 15,-4-3 1-15,-9 0-2 0,2 4 1 0,-2-4-1 16,-7 5 1-16,-5-5-6 0,-1 3 1 0,-7-1-1 15,-4 2 2-15,-10-1-11 0,-7 1 1 0</inkml:trace>
  <inkml:trace contextRef="#ctx0" brushRef="#br0" timeOffset="331.62">15717 6452 438 0,'-28'-4'0'0,"0"2"0"0,4-1 0 0,7-2 0 16,7 1 0-16,-4 1 0 0,-3-4 0 0,-2 2 1 15,-3-1 2-15,3 3-2 0,6-4 1 0,6 2 4 16,-3 1 0-16,10 4 1 0,-5-5 0 0,5 5 10 0,0-3 1 16,0 3-2-16,2-5 2 0,-2 5 9 0,13-9 0 15,0 2 0-15,5 2 1 0,7-6 5 0,6 3-1 16,1-1 1-16,3 4 1 0,4 1 0 0,4-1 2 16,0 2-1-16,7-6 1 0,-1-1-1 0,3-1 1 15,6 1 0-15,3 1-1 0,5 4-5 0,-1-2-1 16,6 2 0-16,1-4 1 0,5 1-10 0,5-4 2 15,-2 1-1-15,2 1 0 0,-2-1-6 0,4 1 0 0,1 1-1 16,-1 3 2-16,-2-3-7 0,-2 2 1 0,-7 2 0 16,-2-2 0-16,-8 5 3 0,-5-1-1 0,-10-3 0 15,-7 6 2-15,-9 0 0 0,-12 6 2 0,-6-3 0 16,-5 1-1-16,-9-4-1 0,2 8-1 0,-2-8 1 16,-11 12 0-16,3 0-10 0,1 2-1 0</inkml:trace>
  <inkml:trace contextRef="#ctx0" brushRef="#br0" timeOffset="5466.84">17127 5107 564 0,'-20'-17'0'0,"-3"-4"0"16,3 5 0-16,5 6 2 0,6 6 2 0,-10-6-1 15,-5 0 0-15,-8-9 7 0,-11 1 1 0,0-2-1 16,0-1 0-16,4 0 7 0,-4 0 0 0,1 0 0 15,-3-3 1-15,2 3-9 0,-2-3 0 0,-5 3 0 16,-2 4 1-16,-4 5-6 0,-6 0-1 0,-1 0 0 0,-4 0 1 16,-6 0 1-16,-3 3 1 0,0 4 0 0,1-2 0 15,2 7-3-15,3 0-1 0,1 3 0 0,-6 6 1 16,1 3-1-16,-7 0-1 0,5 4 0 0,2 1 0 0,1 4 3 16,4 0 2-16,0-1 0 0,9 1-1 0,4 0 9 15,4 0-1-15,4 3 1 0,3 0 0 0,-1 2 8 16,3 2 0-16,2 5 0 0,0 0 1 0,2 5 0 15,-2 3 2-15,7 4 0 0,2-3 0 0,1-1-5 16,6 4 0-16,3 0 0 0,3 0 1 0,5-3-10 0,2 3 0 16,5-4 0-16,1 1 0 0,3 3-5 0,3-4-1 15,3 1 1-15,3-4 0 0,3-2-4 0,4-3 1 16,4 0 1-16,5 0-1 0,6-4-2 0,8 1 1 16,-3 1-1-16,8 0 2 0,-2 0-2 0,4 2 0 15,2 0 0-15,2-2 0 0,3 2 1 0,2 0 2 16,2-4-2-16,2-1 1 0,2-2 2 0,1-2 1 15,3-3-2-15,-1-2 2 0,5-2 3 0,1-1 1 16,2-4-1-16,3 0 1 0,-3-2 2 0,0-3 2 0,6-3-2 16,1-6 1-16,2-3 1 0,2-4-1 0,-3-6 1 15,1 1 0-15,-2-7 0 0,5 0 0 0,-7-1 1 16,3-1 0-16,-3-1-4 0,-1 0 0 0,-6 0 0 16,-8-2 1-16,-5-4-3 0,-5 3-1 0,-3 1 1 15,-3-6 2-15,-2 1-2 0,-7-2 0 0,-2 1-1 16,-5-1 1-16,-4 1 0 0,-5 1 2 0,-1-2-2 15,0 1 1-15,-2-1 4 0,-2 0 1 0,-2-4-1 16,0 5 2-16,1-6 0 0,-3 1 1 0,-4-1-2 16,-1-2 2-16,-4 6 0 0,-2-6 1 0,-5 2 0 0,-2-2 0 15,-6 2 0-15,-4-4 0 0,-3 1 0 0,-4 3 0 16,-4-2-5-16,0 2 1 0,-11 2-1 0,-6 3 1 16,-7 7-9-16,-3 2 2 0,-5 4 0 0,-7 3-1 0,0 3-4 15,-3 4 0-15</inkml:trace>
  <inkml:trace contextRef="#ctx0" brushRef="#br0" timeOffset="10847.98">7494 7391 12 0,'35'0'0'0,"3"0"0"15,-7 2 0-15,-6 1 0 0,-5 1 0 0,10-4 0 16,2 0 0-16,16-4 29 0,8-3 0 0,2 6 0 16,3-3 2-16,1 4 6 0,5 0 1 15,-2-1 0-15,2-1 0 0,0 0 8 0,4-1 0 0,3 3 0 16,1 0 1-16,3-4-20 0,-1 2 1 0,5 1-1 16,-2-1 1-16,2 2-11 0,2-3 1 0,3-4 0 15,1 1 0-15,-3 1-7 0,-1-5 0 0,0 3 1 16,0 3-1-16,-4 1-5 0,0-2-1 0,-2 1 1 15,-7 1-1-15,-4 3-2 0,0 0 0 0,-1-4 0 16,-1 1 1-16,-7 1-3 0,-1-3 0 0,-1 3 0 16,0 4 1-16,-4 3-1 0,4-1 2 0,-5 4-2 15,-5-4 1-15,1 1-1 0,-3 0 0 0,-1 2 0 0,-4-5 1 16,-1-2-1-16,-3-2 0 0,-5 4 0 0,-2 0 1 16,0 3-1-16,-2-2 1 0,-6-1 0 0,3 1 0 15,-8 1 0-15,-2-1 0 0</inkml:trace>
  <inkml:trace contextRef="#ctx0" brushRef="#br0" timeOffset="12401.49">16512 7087 12 0,'2'0'0'0,"-2"0"0"15,6 0 0-15,-6 0 0 0,0 12 0 0,0-12 0 16,0 8 0-16,0-8 0 0,-2-3 0 0,2 3 0 16,-6-5 0-16,6 5 0 0,-5-9 0 0,5 9 0 15,-8-12 0-15,8 12 11 0,-17-17 0 0,17 17 1 16,-13-16 0-16,13 16 8 0,-1-3 1 0,1 3 0 15,-4-6 0-15,4 6 1 0,0 0 1 0,0 0-1 16,4 0 2-16,-4 0 5 0,13 0 1 0,-13 0 1 16,31 2-1-16,-1 5 16 0,7-3 0 0,1 1 0 15,-1-5 1-15,-5 3-11 0,1-3 0 0,2 2 0 16,1 0 1-16,-1-2-11 0,1 0 1 0,3 0-2 0,2 1 2 16,2 3-8-16,-1-1 2 0,3 3-2 0,2-3 1 15,1-1-1-15,-1 1 1 0,3 1-1 0,-1-1 1 0,5 2-3 16,2-1 0-16,-1-1 0 0,-1 6 0 0,0-4-4 15,1 2 2-15,-1-2-1 0,0 0 1 0,1 2-3 16,1-3 1-16,2 4-1 0,-2 1 1 0,2-2 0 16,0 2-1-16,1-1 0 0,3-4 1 0,-1-3-1 15,4 3 1-15,1-4-1 0,-5 3 1 0,1 3-1 16,-1-1-1-16,-3 2 0 0,1-4 1 0,1-1-3 16,-2 0 1-16,5 3-1 0,-1-2 1 0,7 6 1 0,-2-4-1 15,2 0 0-15,0 2 1 0,-4-3-4 0,0-3-1 16,2 1 1-16,2 0 0 0,2-2-3 0,1-2 2 15,-3 2-1-15,2 2 0 0,2 1 0 0,3 3-1 16,3-3 1-16,1 0 0 0,-2-3-1 0,6-3-1 16,0 0 0-16,-2 1 2 0,0-2-3 0,0-3 1 15,3 6 1-15,-1-3-1 0,2 4-1 0,-2 0 2 0,3 0-1 16,3-3 0-16,-1 1 1 0,1 0 0 0,-1 1 0 16,0-3 0-16,5 1-3 0,-1-3 2 0,-2 1-2 15,4 2 1-15,0-4-1 0,-4 2 0 0,3 1 0 16,-1 1 0-16,0 1 1 0,0-1 0 0,0-3 0 15,-1 3 0-15,1-1 1 0,-2 1 0 0,-2 1-1 16,-1-1 2-16,-4-2-3 0,-4 1 1 0,0 1-1 16,-4-1 1-16,-1 3-1 0,-4-3 2 0,-4 1-1 15,-2 3 0-15,-5 0-1 0,-1-2 1 0,-1 2 0 0,-2 0 0 16,-6-2 0-16,-1 0 0 0,-3 2 1 16,-1 0-1-16,-4 0 1 0,-2-3 2 0,-3 3-1 0,-7 0 1 15,-1 3-1-15,-2-3 1 0,-3 2-1 0,-5 0 1 16,-6 3 0-16,-5-1 1 0,-7-4-1 0,9 5 1 15,-9-5 1-15,8 3 0 0,-8-3-1 0,5 9 1 0,-5-9-3 16,8 5 1-16,-6 2-1 0,-2 5 1 0,-4 2-3 16,0 5 2-16</inkml:trace>
  <inkml:trace contextRef="#ctx0" brushRef="#br0" timeOffset="13182.34">2946 8430 627 0,'-23'-6'0'16,"5"1"0"-16,3 2 0 0,4 3-26 0,5 3 0 0,-1-3 0 15,-10-3 2-15,-4-6 17 0,-3 0 1 0,-2 1 1 16,2 1-1-16,5-2 6 0,6 4 0 0,2 2 0 15,0 3 0-15,11 0 11 0,-8-4 2 0,8 4-2 16,-1-5 1-16,1 5 11 0,-6 0-1 0,6 0 1 16,0-2-1-16,0 2 4 0,0 0 1 0,7 0-1 15,16 0 1-15,10 2 2 0,10 3 0 0,2 0 0 16,3-1 0-16,-5-1-9 0,7-3 1 0,5 0-1 0,2 0 1 16,10 0-4-16,2 5 1 0,6-1 0 15,7-4 0-15,0 0 1 0,9-5 0 0,2 1 0 0,0-3 0 16,12 2 9-16,1-4 1 0,-5 2 1 0,-5 6-1 15,-6-3-8-15,-3 4 0 0,-5-3 1 0,-1-1-1 16,-3 3 0-16,-4 1 2 0,-5-4-1 0,0 4 1 0,-11-3-5 16,-4 3 1-16,-5 3 0 0,-5 4 0 0,-5 2-5 15,-1 1 2-15,-3 2-1 0,-9 0 0 0,-4 4-6 16,-7-2 0-16</inkml:trace>
  <inkml:trace contextRef="#ctx0" brushRef="#br0" timeOffset="13533.22">2972 8537 12 0,'0'-2'0'0,"0"2"0"16,11 0 0-16,-11 0 80 0,8 0-1 0,-8 0 1 16,29-3 0-16,-8 1-1 0,9-2 1 0,1 4 0 15,1-3-1-15,11 3-13 0,0 0 1 0,5 0-1 16,-1-3 1-16,5-1-25 0,0 2-1 0,8-5 1 16,-1 2-1-16,12-3-16 0,0-5 0 0,7 5-1 0,-1-4 2 15,5 0 4-15,1-6 1 0,1 3-1 0,2-3 1 16,2-1-5-16,5 2 1 0,-2 0-1 0,-3 1 1 15,-5 1-1-15,1 1 1 0,-2 2-1 0,-7 3 0 16,-3-1-10-16,-8 3 1 0,-3 3 0 0,-5 6 0 16,-5 7-5-16,-7 3 0 0</inkml:trace>
  <inkml:trace contextRef="#ctx0" brushRef="#br0" timeOffset="17598.62">10132 8668 12 0,'6'-5'0'0,"-6"5"0"0,21-8 0 0,-21 8 0 16,29-13 0-16,-8 5 0 0,1-4 0 0,4 0 0 16,4-4 0-16,-2 2 0 0,2 2 0 0,5-4 26 15,3 3-1-15,-5 0 1 0,2 5 0 0,3-1 13 0,-5 2 1 16,8-1-1-16,-2 4 1 0,4-3-3 16,0 2 2-16,2 0-2 0,3 5 1 0,3 0 2 0,6-4 2 15,3 4-1-15,-4-3 1 0,5-1-3 0,5 3 0 16,1 1 0-16,5 0 2 0,3 0-14 0,5 0 0 15,2 0 0-15,-2 5 0 0,4 2 1 0,2-5 1 16,1 4 0-16,1-4 0 0,1 5 3 0,1-3-1 16,1 4 0-16,-4-3 2 0,7 2 5 0,-7 2 0 15,5 3 0-15,-9-3 1 0,3 3-11 0,0-3 1 0,-6 3-1 16,-2-5 1-16,0-1 3 0,-3 1 0 0,-6 2 1 16,-2 0-1-16,-11-1-5 0,-10 3 1 0,-3-1-1 15,-2-3 1-15,-13 0-7 0,0-2 1 0</inkml:trace>
  <inkml:trace contextRef="#ctx0" brushRef="#br0" timeOffset="17964.89">11008 8639 904 0,'-5'-5'0'0,"5"5"0"0,0-7 0 0,0 7 27 16,7 3 1-16,-7-3-1 0,4 4 1 0,-4-4 12 15,7-4 2-15,-7 4-1 0,8-3 1 0,-8 3-15 16,16-4 0-16,-16 4 0 0,32-5 0 0,-11 3-17 0,3 1 0 16,2-1 0-16,2 2 1 0,-2 2-5 0,4 5 1 15,1-4-2-15,3 2 2 0,7-5-3 0,-4-3 2 16,8 1-2-16,3-1 2 0,1-3-1 0,-3 0 0 15,10-1 1-15,10-2-1 0,2 0 7 0,13 1-1 16,-3-1 0-16,6-3 1 0,5 3 1 0,4-3 0 16,6 3 1-16,5-1-1 0,1 3 5 0,1 4 0 0,-4-1 0 15,-3 1 1-15,-2 3 8 0,-9 3 1 16,-5 2 0-16,-8 2 0 0,-8 2 0 0,-5 3 0 0,-7 2 0 16,-6 5 0-16,-6 2-9 0,-10 3 1 0</inkml:trace>
  <inkml:trace contextRef="#ctx0" brushRef="#br0" timeOffset="27115.52">18102 11423 564 0,'0'-12'0'0,"0"12"0"0,5-24 0 0,-5 24 9 15,15-12 1-15,-15 12-1 0,8-28 1 0,-5 6 41 16,-1-6 0-16,4 2 0 0,1 0 0 0,3 2-4 16,1 0 1-16,0 3-1 0,0 0 0 0,0 2-13 0,0 2 0 15,-3 3 0-15,-3 4 1 0,-5 10-14 0,6-6 0 16,-6 6 1-16,2 4-1 0,-2-4-5 0,4 12-1 16,-1 5 1-16,3 4 1 0,3 12-1 0,4 8-1 15,6 4 1-15,0 0 1 0,7 0-1 0,3 2-1 16,5-2 1-16,3-7 1 0,6-1-2 0,2-5 0 0,7-11 0 15,4-9 1-15,7-15-1 0,4-6 2 0,2-10-1 16,6-2 1-16,5-8-4 0,4-4 2 0,0-1-2 16,-4-3 2-16,2-3-3 0,-6-1 0 0,4 1 1 15,-2 4-1-15,1 3-2 0,-1 2 1 0,-2 5 1 16,-3 1-1-16,-4 5-2 0,0 2 0 0,-2 6 0 16,0 4 1-16,-2 4-2 0,1 4 0 0,-3 5 0 15,-7 4-1-15,-6 7-2 0,0 3 0 0,1 1 0 16,-1 3 1-16,-2-2-1 0,1 3 2 0,-1 0-1 15,5 0 0-15,2 2-1 0,3 2 0 0,0-7 0 16,2-6 0-16,1-3 1 0,1-3 0 0,3-4-1 0,2-1 1 16,4-2-3-16,-1-2 2 0,-1-2-2 0,2-2 2 15,0-1-1-15,0-2 1 0,-4 2-1 0,-2 2 1 16,-2-1-1-16,-3 1 1 0,0 1-1 0,3-3 1 16,0 1-1-16,1 1 0 0,-3-1 1 0,-1 4-1 0,-4 4-1 15,-4 1-1-15,-2 2 0 0,-1 2 2 0,-1 3-2 16,-1-4 0-16,-3 4 0 0,-1 2 2 0,-2 5-3 15,0-1 1-15,0-1 0 0,2-5 1 0,2 0-1 16,0 0 0-16,1-5 0 0,4-5 1 0,12-7 1 16,3-4 0-16,0-7 1 0,1 1 1 0,2-8 0 0,3-4 1 15,-2 1 0-15,-4 3 1 0,3 3 2 0,-1 0 0 16,-6 1 0-16,-3 2 0 0,-6-4 1 0,-4 4 2 16,-3 3-2-16,-2 4 1 0,-4 3-1 0,-3 2 1 15,-1 6-1-15,-1 5 0 0,-3 2-2 0,-3 3 1 16,-2 4-1-16,-2 6 1 0,1 7-2 0,-1 3 0 15</inkml:trace>
  <inkml:trace contextRef="#ctx0" brushRef="#br0" timeOffset="28248.45">3710 12612 941 0,'15'-5'0'0,"7"5"0"16,-3 2 0-16,5 1 22 0,0 1 2 0,2-1 0 16,6 2-1-16,0-3 20 0,3 2 1 0,-2 4-2 0,8 4 2 15,2 7-1-15,2 2 0 0,0 2 0 0,5 1 1 16,4 2-17-16,-2 3 1 0,4-3-1 0,0-3 1 16,-2-4-11-16,-4-5 1 0,8-6-2 0,7-6 2 15,4-5-3-15,6-10 1 0,-1 0-1 0,1-3 1 16,7-5-5-16,4-3 1 0,-4-2-1 0,0 0 1 15,1-2-3-15,-1-1 0 0,-1 1 0 0,1 4 1 0,3 3-3 16,1 1 0-16,-4-1-1 0,4 3 1 0,-4 5-2 16,3-1 0-16,-3 2 0 0,0 5 0 0,-2 2-1 0,1 3 0 15,-1 7-1-15,-6-2 2 0,1 8-3 0,-1 3 2 16,1 3-1-16,-1 0 0 0,1 2-2 0,5 2 2 16,-4 0-1-16,-7-4 0 0,4-3 3 0,-4 0-1 15,2-4 1-15,3-5-1 0,4-3 3 0,3-4 0 16,1-3-1-16,0 0 1 0,3-5 0 0,3 1 0 15,-2-1-1-15,-6 1 1 0,-6-1 0 0,-3-2-1 16,2 3 1-16,1 4 0 0,-3 5-3 0,2 0 2 16,-3-2 0-16,1 0-1 0,-5 0-1 0,2 1 0 15,0-1 1-15,-1 0-1 0,0 2-1 0,2 2 1 0,0 1-1 16,1 1 1-16,3-1 0 0,3 4 2 0,-1-3-1 16,-4-1 1-16,-2 2-1 0,0-5 1 0,-2 6 0 15,-4 1-1-15,6 5 0 0,4 2-1 0,-4 1 1 16,-4-1 0-16,0 0 0 0,0 0-1 0,0-1 1 15,-1 0 0-15,3-3 0 0,-4-1-1 0,4-1 1 16,-3-4-1-16,3-1 1 0,2-1-1 0,2-4 1 16,-1-3-1-16,1-4 1 0,4-3 0 0,3 0 1 15,0-2 0-15,2-3 2 0,4 0-1 0,-2 1 1 16,0-5 1-16,0 4-1 0,2-2 1 0,-4 2 0 0,-4 5 0 16,-3-1-3-16,2 5 0 0,-6 4 0 0,0 8 1 15,-6 1-4-15,0 7 2 0,-1 0-2 0,-1 0 1 16,-1 0-4-16,-8 2 2 0,4 0-2 0,4 2 1 15,-3-1-2-15,5 3 1 0,-4-3 0 0,1-4 0 16,5-6-3-16,-1-2 2 0,0-3 0 0,4-3 0 16,2-2-1-16,0-2-1 0,2-4 1 0,-2 1 0 0,0-9-1 15,0 2 0-15,3 1 0 0,-1 0 1 0,4 3-2 16,-1 0 1-16,1 1 0 0,-1-2-1 0,1-1 3 0,3-1 0 16,-3 6 0-16,-6-2 1 0,-4 5-1 0,0 2 1 15,-3 8 0-15,-3 1 0 0,-1 6 0 0,0 4 1 16,-6 7-1-16,-4 5 1 0,-5 6-1 0,-4 7 0 15</inkml:trace>
  <inkml:trace contextRef="#ctx0" brushRef="#br0" timeOffset="31508.06">6883 15386 564 0,'-6'-12'0'0,"6"12"0"0,6-17 0 0,-6 17 15 0,20-9-1 16,-20 9 1-16,13-12-1 0,-13 12 42 0,0-26 2 15,0 26-1-15,4-21 0 0,-4 21 3 0,4-5 0 16,-4 5 0-16,4 2 0 0,-4-2-20 0,11 7 0 16,-11-7 0-16,22 29 1 0,-3-1-18 0,3 10 1 15,-3 4-1-15,-4 1 2 0,3 4-9 0,1 3 0 0,0 2-1 16,3-4 2-16,2 2 3 0,-3 1 0 0,5-8 1 15,2-7 0-15,0-10-2 0,0-9 0 0,0-8 0 16,5-9 0-16,1-7-5 0,3-5 0 0,0-5 1 16,4-2 0-16,0-5 3 0,6-2 1 0,-3-2-1 15,-1-2 1-15,-4-2-8 0,4-1 0 0,0 2 0 16,0 5 1-16,2 0-2 0,-1 1 0 0,-1 5 0 16,0 4 0-16,0 4-2 0,0 3 1 0,-6 6-1 15,0 3 1-15,-5 3 1 0,-2 4 0 0,2 2 0 16,-1 1 1-16,8 4-1 0,2 2 0 0,8 3 0 15,1 1 0-15,8 3 1 0,9 3-1 0</inkml:trace>
  <inkml:trace contextRef="#ctx0" brushRef="#br0" timeOffset="32551.6">13589 15352 752 0,'9'-2'0'0,"-9"2"0"16,26 2 0-16,-26-2-1 0,26 7 1 0,-26-7 0 16,28 1 0-16,-9-2 9 0,-1-1 0 0,5 4 0 15,5 1 0-15,9 4-1 0,0 2 0 0,2-1 0 16,2-1 0-16,4-1 10 0,-2-1 0 0,7 0 0 15,1 0 0-15,10 0-6 0,2 0 0 0,5-1 1 16,0-2-1-16,5-1-3 0,4-1 0 0,3 0 0 0,0 0 0 16,4 4-1-16,5-2 1 0,2 1 0 0,6-1 0 15,8 1 3-15,1-1 1 0,6 1 0 0,5-1 0 16,0 2 3-16,3-3 1 0,1 3-2 0,5-1 2 16,-1 1-1-16,-5-1 0 0,4 2-1 0,7 2 2 0,3 2-3 15,-4 1 0-15,1-1 1 0,5 0-1 0,4-2-3 16,-3-2-1-16,9 0 0 0,1 0 0 0,4-3-3 15,0 1-1-15,3-1 1 0,1-2 1 0,-2-2 3 16,5 1 0-16,1-1 1 0,-5 4 0 0,1-1 13 16,0 3-1-16,-3-1 1 0,-4 1 0 0,-1-1-4 15,-6 1 1-15,-3 1 0 0,-2 0 0 0,0 0-3 0,0 2 2 16,-9 2-2-16,-4 1 1 0,0 1-4 0,-6-3-1 16,1 3 1-16,-5-3 1 0,-1-1-7 0,0-2 0 15,-2 1 0-15,0-3 1 0,-4 0-5 0,0-1 1 16,-7-2-1-16,-2-2 1 0,-4-1 2 0,-5 0 1 15,-1-1-1-15,-1 1 1 0,-6 1 0 0,0 2 0 16,-5-2 1-16,-4 0 0 0,-10 2 4 0,-1-3 1 0,-3 3 0 16,-6 0 0-16,-7 3 6 0,-4-1 1 0,-7 5-1 15,-5 3 0-15,-7 6 1 0,-7 3 0 0</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1T02:59:49.754"/>
    </inkml:context>
    <inkml:brush xml:id="br0">
      <inkml:brushProperty name="width" value="0.05292" units="cm"/>
      <inkml:brushProperty name="height" value="0.05292" units="cm"/>
      <inkml:brushProperty name="color" value="#FF0000"/>
    </inkml:brush>
  </inkml:definitions>
  <inkml:trace contextRef="#ctx0" brushRef="#br0">16784 5085 1197 0,'0'0'1053'0,"0"0"-798"15,0 0-63-15,0 0 28 16,0 0-80-16,84 126-54 16,-46-94 5-16,2-1-4 15,5-7-2-15,3-8-7 16,2-8 18-16,-2-8-13 0,2 0 2 15,1-15-35 1,2-10-11-16,1-9-14 0,6-5-14 16,-2 1-10-16,0 2 5 15,-4 10-6-15,-10 8 6 16,-2 10-5-16,-6 8-1 16,-2 0 1-16,-1 8 0 15,3 10-1-15,1 2 0 16,3 0 0-16,7-3 1 15,5-6 1-15,3-4-1 16,5-7 5-16,-2 0-6 16,2-7 0-16,-6-13-1 15,-2-6 1-15,-8-2 6 0,-5-2-5 16,0 2 1 0,-6 2 5-16,-1 8-6 0,-3 6-2 15,2 8-4-15,0 4 5 16,2 0 0-16,1 6 0 15,1 6 1-15,3 0-1 16,5-4-17-16,3-4-42 16,37-4-52-16,-10-20-187 15,-6-4-526-15</inkml:trace>
  <inkml:trace contextRef="#ctx0" brushRef="#br0" timeOffset="865.82">21238 5061 1114 0,'0'0'1012'0,"0"0"-743"15,0 0 81-15,0 0-2 16,0 0-43-16,0 0-137 15,50 124-57-15,-31-92-39 16,-2 0-34-16,8-6-11 16,4-5-9-16,8-11-11 15,13-10 5-15,10 0 2 16,9-21-14-16,5-15 6 16,-1-4 0-16,-2-6 6 15,-6 0 21-15,-7 6-7 16,-9 8 10-16,-9 12-8 15,-7 12-13-15,-2 8 0 16,1 12-9-16,-1 20 15 16,6 8 6-16,2 2-27 0,3 0 0 15,5-7 0-15,-1-7 0 16,4-10 0-16,3-10 0 16,0-8 0-16,1-4 0 15,4-18 0-15,-2-9 0 16,-1-2 0-16,1-6 0 15,-2 3 0-15,-1 0 0 16,-6 8 0-16,-2 6 0 16,-5 10 0-16,-5 12 0 15,-2 0 0-15,1 6 0 0,1 18 0 16,2 2 0 0,-2 4 0-16,3-4 0 0,-1-2 0 15,4-5 0-15,-1-10 0 16,2-7 0-16,3-2 0 15,1-2 0-15,6-18 0 16,2-4 0-16,-2 0 0 16,2-2 0-16,-7 6 0 15,-5 6 0-15,-6 6 0 16,-7 8 0-16,-4 0 0 16,-6 0 0-16,-1 10 0 15,1 2 0-15,-2 0 0 16,-3 0 0-16,-1-4 0 15,-3-4 0-15,2-2 0 16,-3-2-108-16,-5 0-649 0,-4-10-1152 16</inkml:trace>
  <inkml:trace contextRef="#ctx0" brushRef="#br0" timeOffset="15533.94">483 7502 1365 0,'0'0'855'0,"0"0"-621"0,0 0 98 16,0 0-62 0,0 0-108-16,0 0-109 0,49-35 89 15,0 9 50-15,16-10-20 16,28-24-40-16,41-30-21 16,46-29-72-16,19-9-2 15,-8 8-37-15,-26 21 0 16,-53 34 0-16,-33 18 0 15,-31 19 0-15,-22 12 0 16,-6 4 0-16,-6 2 0 16,-8 8 0-16,-6 2 0 15,-2 10-77-15,-29 24-199 0,-58 47-292 16,6-8-338-16,-7 2-378 16</inkml:trace>
  <inkml:trace contextRef="#ctx0" brushRef="#br0" timeOffset="15765.91">550 7949 1667 0,'0'0'551'0,"0"0"-326"16,0 0 265-16,0 0-217 16,0 0-139-16,0 0-93 15,210-199-28-15,-25 64 37 16,28-9-5-16,-6 12-21 0,-46 32 21 15,-63 38-39-15,-47 25-1 16,-29 17-5-16,-8 6-2 16,-14 10-16-16,0 4 8 15,-47 20-218-15,-7 12-411 16,1 0-720-16</inkml:trace>
  <inkml:trace contextRef="#ctx0" brushRef="#br0" timeOffset="16964.81">19798 9432 2080 0,'0'0'765'0,"0"0"-613"16,0 0 157-16,0 0 49 15,0 0-148-15,0 0-140 16,-20-40-34-16,134-16 14 15,73-26 16-15,42-16-66 16,32-2 0-16,13 5 0 0,-20 11 0 16,-2 6 0-16,-24 5 0 15,-31 10 0-15,-49 14 0 16,-46 15 0-16,-40 12 0 16,-24 8 0-16,-9 0 0 15,-11 4 0-15,-9 2 0 16,-9 6-39-16,-65 6-281 15,-6 14-617-15,-16 8-822 0</inkml:trace>
  <inkml:trace contextRef="#ctx0" brushRef="#br0" timeOffset="17365.77">20099 9555 2228 0,'0'0'805'16,"0"0"-682"-16,0 0 97 16,0 0 62-16,0 0-140 15,0 0-113-15,0 0-4 16,245-134 20-16,-51 53 5 16,37-11 22-16,26-10-24 15,10-2-21-15,-8 3-27 16,-3-1 0-16,-13 3 0 15,-29 9 0-15,-50 16 0 16,-52 22 0-16,-43 14 0 16,-24 12 0-16,-10 4 0 0,-8 4 0 15,-7 4 0-15,-11 8 0 16,-9 4 0 0,0 2 0-16,0 0 0 0,2 0 0 15,-2 0 0-15,5 0 0 16,-1 0 0-16,5 6-57 15,-3 2-260-15,-1-4-443 16,-5-2-688-16</inkml:trace>
  <inkml:trace contextRef="#ctx0" brushRef="#br0" timeOffset="17499.38">23229 8430 732 0,'0'0'2523'15,"0"0"-2009"-15,0 0-303 0,0 0-95 16,0 0-116-16,0 0-93 16,0 0-664-16</inkml:trace>
  <inkml:trace contextRef="#ctx0" brushRef="#br0" timeOffset="23966.16">8653 12097 1465 0,'0'0'954'0,"0"0"-645"16,0 0 56-16,0 0 12 15,0 0-125-15,0 0-109 0,-44 0-88 16,46 13-34-1,22 9 71-15,13 8-29 0,9 2-63 16,14 2 0-16,13-6 0 16,12-12 0-16,9-12 0 15,6-4 0-15,3-24 0 16,-1-20 0-16,3-10 0 16,-7-9 0-16,-4-5 0 15,-10 0 0-15,-10 4 0 16,-14 10 0-16,-14 18 0 15,-9 20 0-15,-9 16 0 16,-1 12 0-16,2 26 0 16,4 10 0-16,6 0 0 15,5-2 0-15,9-12 0 16,6-14 0-16,5-16 0 0,5-4 0 16,2-20 0-1,-4-18 0-15,-2-8 0 0,-10-6 0 16,-1 2 0-16,-9 6 0 15,-3 12 0-15,-7 15 0 16,-1 17 0-16,-1 0 0 16,0 25 0-16,6 8 0 15,-1 2 0-15,1-3 0 16,1-8 0-16,3-8 0 16,-1-6 0-16,1-10 0 15,-1 0 0-15,0-10 0 16,-1-12 0-16,-1-4 0 15,-7 0 0-15,0-4 0 0,-10 6-159 16,-12 5-864-16</inkml:trace>
  <inkml:trace contextRef="#ctx0" brushRef="#br0" timeOffset="26999.89">18838 12158 2087 0,'0'0'369'16,"0"0"-111"-16,0 0 118 16,0 0-111-16,0 0-128 15,0 0 10-15,71 64-5 16,-25-26-38-16,10 0-19 16,11-6-22-16,9-8-19 15,11-12-25-15,9-12-19 16,4-2 0-16,0-26 0 15,-1-10 0-15,-6-6 0 0,-6-2 0 16,-7 2 0 0,-11 2 0-16,-7 6 0 0,-6 7 0 15,-6 11 0-15,-2 12 0 16,1 6 0-16,5 8 0 16,4 24 0-16,9 6 0 15,4 5 0-15,10-3 0 16,2-6 0-16,9-8 0 15,1-14 0-15,-1-10 0 16,-3-2 0-16,-4-26 0 16,-10-12 0-16,-3-12 0 15,-9-8 0-15,-11-3 0 16,-4 1 0-16,-11 4 0 16,-1 14 0-16,-7 12 0 15,0 18 0-15,2 12 0 0,8 2 0 16,3 22 0-16,9 2 0 15,6 0 0-15,3-4 0 16,3-8 0-16,-1-8 0 16,-2-6 0-16,0 0 0 15,-4-16 0-15,-2-8 0 16,-2-4 0-16,-6-2 0 16,-1 2 0-16,-1 2 0 15,0 3 0-15,-1 8 0 16,-1 7 0-16,3 5 0 15,2 3 0-15,6 0 0 16,5 0 0-16,7 4 0 0,4-4 0 16,4 0 0-16,3 0 0 15,-5-10 0-15,-1-8 0 16,-6-1 0-16,-5-3 0 16,-5-3 0-16,-4 3 0 15,-6 0 0-15,-9 6 0 16,-2 2 0-16,-10 6 0 15,-2 2 0-15,-6 4 0 16,1 2 0-16,-1 0 0 16,-1 0 0-16,-1 0 0 15,-1 4-183-15,-8 0-900 0</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1T03:01:24.919"/>
    </inkml:context>
    <inkml:brush xml:id="br0">
      <inkml:brushProperty name="width" value="0.05292" units="cm"/>
      <inkml:brushProperty name="height" value="0.05292" units="cm"/>
      <inkml:brushProperty name="color" value="#FF0000"/>
    </inkml:brush>
  </inkml:definitions>
  <inkml:trace contextRef="#ctx0" brushRef="#br0">13221 9982 2158 0,'0'0'884'0,"0"0"-655"15,0 0-10-15,0 0-32 16,0 0-80-16,0 0-86 15,0 0-5-15,58 36 20 16,-23-20-3-16,8-4 6 16,3-6-18-16,8-6 5 15,6 0 11-15,7-14-17 16,9-14-2-16,4-10-5 16,3-6-11-16,-4 2 10 15,-2 3-12-15,-17 11 6 16,-12 9 6-16,-9 12-12 15,-10 7 0-15,-3 0 0 0,3 8 0 16,4 9 0-16,6-2 0 16,3-2 0-16,5-8 0 15,-3-2 0-15,1-3 0 16,-9 0 0-16,-15-4-77 16,-9-3-604-16,-12 7-1040 0</inkml:trace>
  <inkml:trace contextRef="#ctx0" brushRef="#br0" timeOffset="1032.25">17692 9753 2307 0,'0'0'1094'0,"0"0"-748"0,0 0-116 16,0 0-111-16,0 0-119 15,0 0 0-15,0 0 0 16,34-8 0-16,21-4 0 16,24 0 0-16,14-4 0 15,9 2 0-15,6 2 0 16,-6 2 0-16,-10 0 0 16,-14 4 0-16,-23 2 0 15,-17 2 0-15,-22 2 0 16,-25 0-171-16,-24 6-402 15,-15 6-480-15</inkml:trace>
  <inkml:trace contextRef="#ctx0" brushRef="#br0" timeOffset="1200.95">17559 10060 1822 0,'0'0'1220'15,"0"0"-733"-15,0 0-255 16,0 0 103-16,0 0-335 15,0 0 0-15,149-26 0 16,-66 8 0-16,19-2 0 16,-21 6-281-16,-31 4-1026 0</inkml:trace>
  <inkml:trace contextRef="#ctx0" brushRef="#br0" timeOffset="2232.02">7434 11905 2134 0,'0'0'375'16,"0"0"-229"-16,0 0 131 16,0 0-73-16,0 0-144 15,0 0-41-15,0 0 2 0,25 44 102 16,2-10 13 0,8 4-62-16,6 1-32 0,5-8-15 15,10-11-12-15,9-12 12 16,12-8-6-16,10-18-2 15,2-23 8-15,1-16-13 16,-10-11 23-16,-11-2-10 16,-13-1 14-16,-14 12 26 15,-13 10-13-15,-13 19-9 16,-5 16 19-16,-3 12-64 16,9 2 0-16,7 13 0 15,12 12 0-15,14 5 0 16,13-2 0-16,7-6 0 15,7-9 0-15,6-11 0 16,2-2 0-16,-4-16 0 0,0-15 0 16,-4-5 0-16,-2-4 0 15,-7 2 0-15,-1 2 0 16,-9 10 0-16,-2 8 0 16,-10 8 0-16,-3 10 0 15,-7 0 0-15,-3 0 0 16,-4 12 0-16,-2 0 0 15,-2 2 0-15,-4-2 0 16,2 0 0-16,-1-2 0 16,18-10 0-16,-6 0-513 15,-3-2-964-15</inkml:trace>
  <inkml:trace contextRef="#ctx0" brushRef="#br0" timeOffset="2334.14">10507 11590 2542 0,'0'0'0'15,"0"0"-981"-15</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1T03:02:20.518"/>
    </inkml:context>
    <inkml:brush xml:id="br0">
      <inkml:brushProperty name="width" value="0.05292" units="cm"/>
      <inkml:brushProperty name="height" value="0.05292" units="cm"/>
      <inkml:brushProperty name="color" value="#FF0000"/>
    </inkml:brush>
  </inkml:definitions>
  <inkml:trace contextRef="#ctx0" brushRef="#br0">16884 11765 1440 0,'0'0'654'0,"0"0"-398"0,0 0-29 16,0 0-47-16,0 0 34 16,0 0-39-16,-7-11 55 15,7 11 4-15,0 0-57 16,0 0-45-16,0 0-43 16,0 0-41-16,0 11-8 15,0 9-40-15,11 2 0 16,3 2 0-16,3-2 0 15,3-4 0-15,3-8 0 16,6-10 0-16,11 0 0 16,9-24 0-16,11-21 0 15,11-13 0-15,9-14 0 16,7-10 0-16,2-6 0 16,-4-1 0-16,-9 8 0 15,-12 10 0-15,-17 19 0 0,-13 14 0 16,-14 14 0-16,-11 8 0 15,-3 10 0-15,-6 4 0 16,0 2 0-16,0 0 0 16,0 8 0-16,0 8-623 15,0 4-1119-15</inkml:trace>
  <inkml:trace contextRef="#ctx0" brushRef="#br0" timeOffset="3500.44">18076 12745 1881 0,'0'0'579'0,"0"0"-476"0,0 0-94 16,0 0-9-16,0 0-36 15,0 0 16-15,-4 8 20 16,-1-4 9-16,3 0-9 16,-3 0 9-16,0-2-9 15,1 2-20-15,2 0-20 16,0-1 11-16,0-2 8 15,0 1 13-15,2-2 8 16,0 2 9-16,0-2 63 16,0 0 32-16,0 0 67 15,0 2 7-15,0 2-54 16,0 4-48-16,0 4 44 16,4 4-41-16,7 0-49 15,5-2-21-15,-1-1 2 16,5-3-5-16,1-6 1 0,2-4 40 15,4 0-1-15,0-6 10 16,0-15-8-16,-2-1-21 16,-8 0 1-16,-1 2 31 15,-7 4 10-15,-5 8 18 16,-4 4 4-16,0 2-26 16,0 2-38-16,0 0-9 15,0 0-17-15,2 0 0 16,6 6 4-16,-2 2-4 15,3-2-2-15,2 0-16 16,2-6-3-16,0 0-2 0,3 0-2 16,-3-4 9-1,1-6-5-15,-1-2 8 0,-1 4 12 16,-6 0 0-16,1 2-6 16,-3 2 6-16,-2 2 12 15,1 2 3-15,1-2-3 16,-1 2-3-16,1 0-3 15,-4 0-6-15,2 0-1 16,-2 0 1-16,0 0-8 16,0 0-91-16,-4-2-387 15,-8 0-942-15</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1T03:02:45.151"/>
    </inkml:context>
    <inkml:brush xml:id="br0">
      <inkml:brushProperty name="width" value="0.05292" units="cm"/>
      <inkml:brushProperty name="height" value="0.05292" units="cm"/>
      <inkml:brushProperty name="color" value="#FF0000"/>
    </inkml:brush>
  </inkml:definitions>
  <inkml:trace contextRef="#ctx0" brushRef="#br0">9772 8113 2046 0,'0'0'1344'0,"0"0"-1113"15,0 0-168-15,0 0 20 16,0 0-16-16,0 0-16 16,55 50-28-16,-41-38 20 15,1-4 43-15,2-8-27 16,6 0-59-16,8-18 0 15,12-22 0-15,8-14 0 16,3-9 0-16,2-2 0 16,-1 8 0-16,-13 17-216 15,-19 26-1080-15</inkml:trace>
  <inkml:trace contextRef="#ctx0" brushRef="#br0" timeOffset="867.86">10166 11841 2170 0,'0'0'875'16,"0"0"-628"-16,0 0-67 16,0 0-32-16,0 0-67 0,0 0-16 15,0 0 2 1,42 56-16-16,-24-42-3 0,1-4-15 15,0-8-18 1,6-2 11-16,6-20 8 0,4-20-2 16,6-16-8-16,-3-12-24 15,4-39-12-15,-11 19-177 16,-13 12-595-16</inkml:trace>
  <inkml:trace contextRef="#ctx0" brushRef="#br0" timeOffset="2034.97">13287 7339 2085 0,'0'0'762'0,"0"0"-574"16,0 0-88-16,0 0 19 15,0 0 3-15,0 0 10 16,77 68-48-16,-51-36-10 0,1-1-31 15,0-9-14 1,-3-8 7-16,5-13-11 0,10-1 50 16,7-30-24-16,10-18-6 15,4-14-16-15,-2-6-29 16,2-4-44-16,-16 16-263 16,-19 25-685-16</inkml:trace>
  <inkml:trace contextRef="#ctx0" brushRef="#br0" timeOffset="2634.76">13987 12110 2481 0,'0'0'908'0,"0"0"-731"16,0 0-74-16,0 0-14 15,0 0-38-15,0 0-24 16,0 0-3-16,40 76-6 0,-18-44-2 16,-1-6 4-1,1-6-11-15,0-10-8 0,7-10 11 16,9-14-3-16,7-28 9 15,4-18-5-15,0-12-12 16,-2-7-1-16,-7 3-4 16,-7 12-98-16,-13 14-84 15,-20 24-140-15,0 14-498 16,-2 12-1022-16</inkml:trace>
  <inkml:trace contextRef="#ctx0" brushRef="#br0" timeOffset="2764.75">14660 12200 2914 0,'0'0'392'0,"0"0"-392"16,0 0-1261-16</inkml:trace>
  <inkml:trace contextRef="#ctx0" brushRef="#br0" timeOffset="195099.51">19337 6024 2457 0,'0'0'637'0,"0"0"-529"0,2 166 49 15,40-29-16-15,10 15-54 16,-5-22-32-16,-14-36 38 16,-13-36-12-16,-8-13-24 15,-2-5-7-15,-1-4 14 16,1-8 11-16,-8-16-41 15,-2-12-34-15,0-8 0 16,0-32 0-16,0-23 0 16,-8-37 0-16,-25-48 0 15,-25-52 0-15,-15-23 0 16,-12 2 0-16,3 27 0 0,20 43 0 16,14 39 0-1,19 34 0-15,16 32 0 0,9 18 0 16,4 2 0-16,0 3 0 15,9 5 0-15,20 13 0 16,11 5 0-16,9 19 0 16,9 44 0-16,-1 39 0 15,-12 38 0-15,-18 15 0 16,-27-5 0-16,-14-15 0 16,-21-35 0-16,-3-22 0 15,5-20 0-15,6-12 0 16,2-2 0-16,10-5 0 15,8-11 0-15,16-28-248 0,24-13-500 16,5-19-479-16</inkml:trace>
  <inkml:trace contextRef="#ctx0" brushRef="#br0" timeOffset="196230.3">19747 6024 1164 0,'0'0'1360'0,"0"0"-827"16,0 0-247-16,0 0-73 16,0 0-64-16,0 0-38 15,29 150-18-15,-23-84-29 16,4 0-31-16,3-5-13 16,3-11-19-16,5-18-1 0,6-18 17 15,2-14-5-15,2-13-5 16,-4-27 17-16,-4-14-15 15,-15-10-12-15,-8-4 3 16,0 0 0-16,-24 9 3 16,-7 12-3-16,-1 18 0 15,-1 19 0-15,6 10 0 16,3 24 0-16,8 16 0 16,10 9 0-16,6 1 0 15,0-6 0-15,25-12 0 16,3-12 0-16,8-14 0 15,2-6 0-15,-1-18 0 16,-3-18 0-16,-3-6 0 0,-8-2 0 16,-8 1 0-1,-8 7 0-15,-3 13 0 0,-1 9 0 16,-1 11 0-16,2 3 0 16,9 7 0-16,7 19 0 15,7 6 0-15,7 4 0 16,-1-2 0-16,-2-6 0 15,-4-6 0-15,-2-8 0 16,-8-10 0-16,-3-4 0 16,-3 0 0-16,0-22 0 15,-4-10 0-15,-1-6 0 16,-3 0 0-16,-3 5 0 16,0 11 0-16,0 12 0 0,0 9 0 15,6 1 0 1,8 1 0-16,5 16 0 0,6 2 0 15,2-1 0-15,0-1 0 16,-5-7 0-16,-4-6 0 16,-9-4 0-16,-2 0-23 15,-3-17 17-15,-2-8 0 16,0-9-13-16,0-5 18 16,3 3 1-16,-1 6 0 15,6 8 3-15,0 8 3 16,9 6-6-16,2 6 16 15,8 2-8-15,5 0 14 16,6 0-22-16,0-4 0 16,0-6 0-16,-7-6 0 0,-6-6 0 15,-11-2 0-15,-7-4 0 16,-9-2 0-16,0-2 0 16,-7-3 0-16,-11 6 0 15,-1 4 0-15,-2 15 0 16,3 10 0-16,5 14-27 15,5 29 21-15,8 11-2 16,0 6 8-16,6-4-1 16,21-10-13-16,8-12 2 15,3-14-23-15,2-16 2 16,-1-4 33-16,-6-18-1 16,-2-18 1-16,-9-10 18 15,-2-10-17-15,-4-4 11 16,-5 0-12-16,0 5 8 0,0 10 4 15,2 10 7-15,8 17-2 16,0 14 7-16,12 4-23 16,0 25 9-16,5 12-10 15,-1 8 0-15,-6 0 0 16,-8-2 0-16,-6-11-6 16,-7-8 6-16,-6-12 0 15,-4-12 6-15,0 0 9 16,0-20-15-16,0-21 0 15,-2-14 0-15,2-12 0 16,0-7 0-16,0 0-69 16,15-6-272-16,-1 18-387 0,-3 16-745 15</inkml:trace>
  <inkml:trace contextRef="#ctx0" brushRef="#br0" timeOffset="196597.24">21565 4349 2714 0,'0'0'927'16,"0"0"-603"-16,0 0-193 16,0 0-131-16,0 0 0 0,66 162 0 15,-12-43 0 1,-4-7 0-16,-13-9 0 0,-10-19 0 15,-12-24 0-15,1 0 0 16,-1-4 0 0,-3-14 0-16,-1-18 0 0,0-11 0 15,0-13 0-15,7 0 0 16,4-23 0-16,7-9 0 16,5-4 0-16,-1 2 0 15,0 2 0-15,-4 4 0 16,-6 8 0-16,-8 8 0 15,-1 6-15-15,-5 6-189 16,11 0-288-16,-3 6-227 16,1 2-419-16</inkml:trace>
  <inkml:trace contextRef="#ctx0" brushRef="#br0" timeOffset="197363.83">22325 4764 1989 0,'0'0'800'0,"0"0"-350"16,0 0-171-16,0 0-98 16,0 0-61-16,0 0-43 15,0 0-22-15,-116-24-29 16,95 62-25-16,4 11 17 16,6 2-11-16,4 3-1 15,7-7-6-15,0-9-4 16,7-12 2-16,13-10 1 0,2-10 2 15,3-6 7 1,0-6 1-16,-6-22 4 0,-1-4 3 16,-5-8-15-16,-6-1 6 15,-5 4 11-15,-2 2 3 16,0 7-21-16,0 8 0 16,0 13 0-16,0 7 0 15,0 0-12-15,5 19-2 16,10 12 14-16,4 2 0 15,0 0 5-15,4-5-5 16,-1-6 1-16,1-10 0 16,-6-10 0-16,1-2-1 15,-3-4 18-15,3-22-18 16,-2-6 0-16,-3-4 0 16,0-5 0-16,-4 5 0 0,-1 6 0 15,-4 10 0 1,0 10 0-16,-2 10 0 0,3 0-3 15,5 22-9-15,9 11 12 16,3 0 4-16,3-1-4 16,-4-6-21-16,0-8-40 15,-6-8 22-15,-3-10 30 16,-1 0 9-16,-3-14 8 16,2-15 4-16,1-10-12 15,-3-5 0-15,4-2-1 16,-1 6 1-16,-5 8 4 15,2 12 10-15,-2 10 10 0,3 10 6 16,5 0-29-16,7 2 9 16,8 10-6-16,9 0-2 15,3-2 8-15,-1-6-10 16,-5-4 0-16,-4 0 6 16,-8-18-5-16,-10-6 7 15,-8-6 0-15,-5-4-8 16,0-4 0-16,-23-5 0 15,-12-1 0-15,-8 2 0 16,-8 2 0-16,-2 10 0 16,3 14 0-16,13 14 0 15,24 16 0-15,13 20-335 16,0-2-739-16</inkml:trace>
  <inkml:trace contextRef="#ctx0" brushRef="#br0" timeOffset="197497.13">23484 4221 2472 0,'0'0'862'0,"0"0"-485"15,0 0-377-15,0 0-93 16,0 0-847-16</inkml:trace>
  <inkml:trace contextRef="#ctx0" brushRef="#br0" timeOffset="197831.42">21315 6597 1770 0,'0'0'1244'0,"0"0"-860"16,0 0-9-16,0 0-52 16,0 0-323-16,0 0 0 15,174-161 0-15,26 57 0 16,35-12 0-16,-2 2 0 16,-17 9 0-16,-42 19 0 15,-42 18-27-15,-41 18-96 0,-37 16-26 16,-25 8-11-16,-9 2 4 15,-18 6 60-15,-2 8 26 16,-80 10-176-16,-3 23-391 16,-5 6-224-16</inkml:trace>
  <inkml:trace contextRef="#ctx0" brushRef="#br0" timeOffset="198029.87">21322 6731 2213 0,'0'0'858'16,"0"0"-526"-16,0 0-35 0,192-94-10 16,2-8-178-1,37-23-109-15,10-9 0 0,-13 2 0 16,-33 8 0-16,-16 3 0 16,-25 5 0-16,-34 10-153 15,-43 31-590-15,-27 17-829 0</inkml:trace>
  <inkml:trace contextRef="#ctx0" brushRef="#br0" timeOffset="198200.06">24020 5191 4096 0,'0'0'0'0,"0"0"0"0,0 0 0 15,0 0-1192-15</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1T03:06:43.015"/>
    </inkml:context>
    <inkml:brush xml:id="br0">
      <inkml:brushProperty name="width" value="0.05292" units="cm"/>
      <inkml:brushProperty name="height" value="0.05292" units="cm"/>
      <inkml:brushProperty name="color" value="#FF0000"/>
    </inkml:brush>
  </inkml:definitions>
  <inkml:trace contextRef="#ctx0" brushRef="#br0">1720 5995 532 0,'0'0'1122'0,"0"0"-852"15,0 0 85-15,0 0-69 16,0 0-66-16,0 0-1 16,-40 2 20-16,40-2-4 15,-3 0-22-15,3 0-58 16,0-2-19-16,0 0-22 0,0-2-114 15,0-8 0 1,29-10 0-16,18-14 0 0,38-22 0 16,35-22 0-16,31-24 0 15,8-5 0-15,-26 19 0 16,-33 24 0-16,-35 26 0 16,-7 6 0-16,2-2 0 15,3 0 0-15,-1 1 0 16,-11 7 0-16,-13 9 0 15,-7 2 0-15,-10 5 0 16,-6 4 0-16,-3 2 0 16,-8 6 0-16,-4 0-108 15,-10 4-153-15,-16 14-397 16,-7 4-389-16</inkml:trace>
  <inkml:trace contextRef="#ctx0" brushRef="#br0" timeOffset="499.99">1564 6310 1465 0,'0'0'259'15,"0"0"61"-15,0 0 43 0,0 0-76 16,0 0-113 0,0 0 20-16,0 0-22 0,-38 8-63 15,55-8 37-15,8-8-2 16,6-4-36-16,11-8-17 16,8-8-19-16,10-10-12 15,11-12-31-15,9-10-11 16,12-8-3-16,6-9-8 15,4-3 2-15,3 0-8 16,0 0 10-16,-8 5-8 16,-7 10-3-16,-12 6-1 15,-13 13 1-15,-19 10 0 16,-15 12 7-16,-11 8-6 16,-11 10 12-16,-5 2 6 15,-1 4-19-15,-3-2 0 0,0 2 0 16,0 0 0-16,0 0 0 15,0 0 0-15,0-2 0 16,0 2 0-16,0 0 0 16,0-2 0-16,0 2 0 15,-3 0 0-15,-12 0-192 16,-7 8-830-16</inkml:trace>
  <inkml:trace contextRef="#ctx0" brushRef="#br0" timeOffset="6566.63">5715 6314 1662 0,'0'0'678'15,"0"0"-460"-15,0 0 76 16,0 0 14-16,0 0-111 16,0 0-51-16,0 0 13 15,0 0-35-15,0 0-46 16,9 2-24-16,1 9-22 15,9-2 19-15,5 4-3 16,7-2-27-16,9-1 5 16,4-6-26-16,8-4 0 15,6 0 0-15,2-14 0 16,3-12 0-16,-3-4 0 16,0-4 0-16,-4 2 0 15,-6 2 0-15,0 4 0 0,-10 6 0 16,-3 8 0-16,0 8 0 15,-2 4 0-15,1 0 0 16,4 10 0-16,5 10 0 16,3 0 0-16,2 0 0 15,0-4 0-15,2-6 0 16,-1-6 0-16,-4-4 0 16,-2 0 0-16,-3-14-8 15,-7-6-1-15,-1 0 8 16,-8 0 0-16,-3 4 1 15,-3 4 6-15,-2 6-6 16,2 4 0-16,-1 2 0 16,6 0-7-16,4 0 7 0,2 2-1 15,0 4 0-15,3-2 1 16,-1 0 8-16,0-2-8 16,-3-2 0-16,-1 0-1 15,0 0 1-15,-3 0-9 16,-1 0 9-16,2 0 1 15,-4-2-1-15,-2 0 0 16,0 2 0-16,-1 0-1 16,-1 0-8-16,2 0 9 15,-1 6-3-15,0-2 3 16,0 0 0-16,-1 0 1 0,6-4-1 16,2 0-21-1,4 0-63-15,23-14-161 0,-8-8-398 16,-5 0-895-16</inkml:trace>
  <inkml:trace contextRef="#ctx0" brushRef="#br0" timeOffset="8499.85">14776 6312 1450 0,'0'0'603'0,"0"0"-351"16,0 0 48-16,0 0-11 15,0 0-73-15,0 0-60 0,0 0-32 16,0-30-21-16,0 18-25 16,2 0-15-16,-2 2 0 15,0 4-9-15,0 4 8 16,0 0-17-16,0 2-24 16,0 0-2-16,0 0 1 15,0 0 1-15,3 0 0 16,3 0-20-16,6 6 8 15,7 12-4-15,12 4-5 16,9 4 0-16,12 0 0 16,10-3 0-16,5-8 13 15,9-4-7-15,2-10-1 16,0-1-5-16,2-1-13 0,-4-20 2 16,-3-2-1-1,-6-6 12-15,-7 1 6 0,-4-2-6 16,-7 4 9-16,-9 6-9 15,-7 6-7-15,-6 8 6 16,0 6 2-16,-2 0 0 16,2 4 9-16,4 12-4 15,7 2 5-15,6 2-11 16,7-2-1-16,5-6 0 16,2-4-11-16,2-6 12 15,3-2-2-15,-3 0-14 16,0-16-8-16,-5-2 9 15,1-4-5-15,-7 2 10 16,-2 0-2-16,-7 6 12 16,-4 6 8-16,-5 6-8 0,-2 2 15 15,-5 0-15-15,1 2-3 16,-1 12 3-16,3 0 1 16,-2 2 5-16,4-2 9 15,0-4-15-15,4 0 2 16,1-6-2-16,3-4-5 15,1 0 4-15,1 0-5 16,-4-8 6-16,-2-6 9 16,-1 2-8-16,-1 2 8 15,-4 2-9-15,-4 2-8 16,0 6 7-16,-1 0-5 16,1 0 6-16,1 4 8 0,0 10-1 15,5 2 10-15,0-2-5 16,3 0-12-16,1-4 9 15,2-4 3-15,1-4 5 16,0-2 16-16,0 0-14 16,-1 0 21-16,-1 0-40 15,-5-6 0-15,-2-2 0 16,-5 2 0-16,2 2 0 16,-4-2 0-16,1 2 0 15,-4 2 0-15,-3 0 0 16,-1 0 0-16,-5 0 0 15,0 2 0-15,-2 0 0 16,3 0 0-16,2 0-80 16,-2 0-468-16,-4 0-624 0</inkml:trace>
  <inkml:trace contextRef="#ctx0" brushRef="#br0" timeOffset="9466.64">20366 6230 1770 0,'0'0'575'0,"0"0"-303"15,0 0 185-15,0 0-186 16,0 0-93-16,0 0-70 15,0 0 38-15,33-6 22 16,12 4-17-16,20-4-151 16,33-4 0-16,47-6 0 15,40-4 0-15,6 0 0 16,-33 6 0-16,-46 6 0 16,-54 4 0-16,-20 2 0 15,-7 0 0-15,-8 2 0 16,-15 0 0-16,-8 0-60 15,-22 0-146-15,-58 6-313 0,4 8-182 16,-7 0-235-16</inkml:trace>
  <inkml:trace contextRef="#ctx0" brushRef="#br0" timeOffset="9766.49">20451 6338 504 0,'0'0'1629'0,"0"0"-1274"16,0 0-2-16,0 0-18 15,0 0-40-15,0 0-149 16,0 0-2-16,56 22-11 16,27-15-19-16,39-7-26 15,43 0-88-15,17-7 0 0,-11-7 0 16,-34 0 0 0,-50 6 0-16,-30 4 0 0,-16 0 0 15,-8 0 0-15,-8 1 0 16,-8 0 0-16,-10 3 0 15,-7 0 0-15,0 0 0 16,0 0 0-16,0 0 0 16,0 0 0-16,0 0 0 15,0 0 0-15,0 0 0 16,0 0-93-16,5 0-529 16,1 0-709-16</inkml:trace>
  <inkml:trace contextRef="#ctx0" brushRef="#br0" timeOffset="9900.18">22142 6439 2349 0,'0'0'346'16,"0"0"-346"-16,0 0-592 0</inkml:trace>
  <inkml:trace contextRef="#ctx0" brushRef="#br0" timeOffset="12902.19">4357 7447 1377 0,'0'0'221'0,"0"0"-16"15,0 0 31-15,0 0 14 16,0 0-98-16,0 0 17 16,0 0 31-16,-19-36 14 15,19 36-21-15,-2 0 3 16,2 0-70-16,0 0-21 15,0 0-48-15,0 8-26 16,17 10 32-16,12 4-21 16,6 2-9-16,13-4-18 15,3-2-3-15,7-7 14 16,5-10-7-16,1-1 10 16,5-8-4-16,2-15-8 0,1-9-5 15,-1-3-12 1,-4 1 0-16,-7 4 8 0,-9 2-8 15,-11 10 1-15,-11 4 0 16,-6 10 0-16,-6 4 0 16,3 0 9-16,5 12-10 15,4 10 17-15,7 4-8 16,3 0-8-16,5-2 6 16,2-4-7-16,-2-4 1 15,-1-6-1-15,-1-8 1 16,-5-2 12-16,2 0-13 15,-1-8 0-15,-1-10 0 16,-1 0 0-16,-3 0 0 0,-8 2 0 16,-5 4 0-1,-9 4 0-15,-2 6 0 0,0 2 0 16,4 0 0-16,5 8 0 16,6 8 0-16,3 2 0 15,2 0 0-15,0-4 0 16,-2-1 0-16,-2-8 0 15,-1-5 0-15,-4 0 0 16,0 0 0-16,1-2 0 16,-2-10 0-16,-1 0 0 15,-5 2 0-15,5 6-96 16,-3 4-489-16,-5 0-745 0</inkml:trace>
  <inkml:trace contextRef="#ctx0" brushRef="#br0" timeOffset="14200.1">13366 7221 1650 0,'0'0'560'0,"0"0"-287"16,0 0 221-16,0 0-191 16,0 0-64-16,0 0-113 15,0 0-31-15,0-6-10 16,0 6-25-16,0 3-13 15,13 14-14-15,5 3-18 16,9 2-3-16,6-2-12 16,9-2 6-16,10-10 10 15,4-6-15-15,6-2 9 16,2-6-9-16,3-16-1 0,-5-6-1 16,-1-4-5-16,-5-5 6 15,-8 5 12-15,-5 4-10 16,-8 12 7-16,-8 10-9 15,-6 6-5-15,-2 6 5 16,4 20-1-16,-1 6 1 16,4 4 11-16,6-1-11 15,4-7 6-15,4-10-6 16,4-8-1-16,3-10 1 0,-1 0-1 16,4-12 1-1,-3-12 8-15,-1-4-7 0,1-6 17 16,0 0-17-16,-4 2-1 15,-1 1 0-15,-5 12-1 16,-1 6 1-16,-5 11 1 16,0 2 8-16,-2 6-1 15,-2 14-8-15,0 5 0 16,2-3 0-16,0-4 0 16,6-7 0-16,7-11 0 15,6 0 0-15,25-25-56 16,-11-8-308-16,-8-3-955 0</inkml:trace>
  <inkml:trace contextRef="#ctx0" brushRef="#br0" timeOffset="15470.25">16416 7249 2111 0,'0'0'752'0,"0"0"-542"16,0 0 32-16,0 0 44 15,0 0-124-15,0 0-98 16,0 0-17-16,89 32 10 16,-45-10-2-16,8 2-34 0,6-4-6 15,9-6-3-15,4-6-4 16,7-8 7-16,7-2-4 15,2-20-10-15,1-6 5 16,-1-8-6-16,-4-2 6 16,-8-2-6-16,-10 1 0 15,-9 7 15-15,-13 10-15 16,-10 11 0-16,-4 11 0 16,-2 0 0-16,1 23 0 15,3 14 0-15,6 1 0 16,0 2 0-16,3-8 0 15,3-6 0-15,5-10 0 16,2-8 0-16,6-8 0 0,1 0 0 16,3-20 0-1,2-6 0-15,-4-7 0 0,-2 0 0 16,-6-2 0-16,-6 8 0 16,-7 6 0-16,-5 10 0 15,-5 8 0-15,-1 3 0 16,3 14 0-16,3 16 0 15,1 6 0-15,2 3 0 16,4-5 0-16,3-4 0 16,2-10 0-16,3-10 0 15,0-8 0-15,2-2 0 16,-3-10 0-16,4-14 0 16,-3-6 0-16,2-4 0 15,-4 0 0-15,-3-2 0 0,-9 7 0 16,-6 7 0-16,-7 8 0 15,-7 8 0-15,-4 4 0 16,3 2 0-16,-4 16 0 16,-6 1-658-16</inkml:trace>
  <inkml:trace contextRef="#ctx0" brushRef="#br0" timeOffset="105932.72">19622 8329 1560 0,'0'0'742'0,"0"0"-396"15,0 0-26-15,0 0-27 16,0 0-49-16,0 0-50 16,47-18-29-16,-38 18-35 15,2 0-28-15,3 14-102 16,1 7 0-16,7 1 0 16,3 4 0-16,4-4 0 15,6-4 0-15,3-8 0 16,4-10 0-16,3 0 0 15,1-12 0-15,2-16 0 16,-2-6 0-16,-1-3 0 16,-5 4 0-16,-2 3 0 0,-7 7 0 15,0 11 0-15,-4 10 0 16,0 2 0-16,0 6 0 16,2 16 0-16,0 2 0 15,4 1 0-15,0-3 0 16,3-7 0-16,2-2 0 15,0-9 0-15,2-4 0 16,0 0 0-16,3-17 0 16,-1-6 0-16,3-8 0 15,1-2 0-15,-1-2 0 16,-7 7 0-16,-5 4 0 16,-6 10 0-16,-6 8 0 0,2 6 0 15,0 0 0-15,3 0 0 16,8 8 0-16,1 0 0 15,7-4 0-15,1-2 0 16,-1-2 0-16,-2 0 0 16,1 0 0-16,-6-8 0 15,-1-2 0-15,-3 0 0 16,-2 2 0-16,-5 0 0 16,-2 0-44-16,-6 0-479 15,-9 2-848-15</inkml:trace>
  <inkml:trace contextRef="#ctx0" brushRef="#br0" timeOffset="107532.44">8094 9344 2313 0,'0'0'682'0,"0"0"-468"15,0 0-30-15,0 0 6 16,0 0-133-16,0 0-43 15,0 0 13-15,47 0-14 16,-34 0 16-16,0 0-13 16,6 0-7-16,-2 4 18 15,3-2-25-15,3-2 2 16,4 0 19-16,2 0-17 16,6 0 10-16,3 0-7 15,2 0-9-15,7-2 5 16,1-8-5-16,4-4-2 0,2-4 2 15,-4-4 1 1,2-4 15-16,-7-4-2 0,-5 4 13 16,-9 2 15-16,-6 8-29 15,-6 4 11-15,-3 8-1 16,-1 4 4-16,3 0 3 16,5 0-29-16,6 4 17 15,4 6-18-15,3-2-3 16,4-4 3-16,2-4 0 15,1 0 0-15,-1-8 25 16,-5-8-25-16,-6 0 0 16,-6-1 0-16,-9 8 0 15,-3 0 0-15,-1 8 0 16,1 1-11-16,22 14-235 16,1 9-605-16,-1 2-1429 0</inkml:trace>
  <inkml:trace contextRef="#ctx0" brushRef="#br0" timeOffset="108866.19">13513 9268 1773 0,'0'0'594'0,"0"0"-243"15,0 0 165-15,0 0-194 16,0 0-103-16,0 0-126 16,0 0-46-16,-38-28 22 15,43 36-5-15,10 14-16 16,3 4-48-16,1 4 0 16,8 4 0-16,4-4 0 15,12-3 0-15,8-12 0 0,17-8 0 16,9-7 0-16,10-14 0 15,11-25 0-15,2-7 0 16,1-10 0-16,-5 0 0 16,-10 4 0-16,-10 8 0 15,-14 9 0-15,-4 16 0 16,-9 10 0-16,0 9 0 16,3 2 0-16,1 20 0 15,5 3 0-15,4-1 0 16,3-2 0-16,4-6 0 15,2-8 0-15,3-8 0 16,-2 0 0-16,-1-10 0 16,-3-14 0-16,-3-4 0 15,-3-1 0-15,-4 1 0 0,0 2 0 16,-2 7 0 0,-2 5 0-16,-6 7 0 0,0 7 0 15,-2 0 0-15,-1 10 0 16,-1 12 0-16,3 4 0 15,2 3 0-15,2-4 0 16,3-4 0-16,2-7 0 16,3-13 0-16,9-1 0 15,5-9 0-15,8-22 0 16,-2-5 0-16,2-1 0 16,-8-2 0-16,-11 9 0 0,-10 8 0 15,-10 10 0 1,-7 8 0-16,2 4 0 0,-2 0 0 15,7 2 0 1,6 8 0-16,4-2 0 0,4-4 0 16,2-4 0-16,2 0 0 15,-1 0 0-15,-1-6 0 16,-5-6 0-16,0-2 0 16,1-2 0-16,-3-2 0 15,2 2 0-15,-3-2 0 16,-3 2 0-16,-3-2 0 15,-2-2 0-15,-1 0 0 16,-6 0 0-16,-4 2 0 16,-13-14-26-16,-9 6-614 15,-9 1-1266-15</inkml:trace>
  <inkml:trace contextRef="#ctx0" brushRef="#br0" timeOffset="140533.01">2950 14919 1776 0,'0'0'561'16,"0"0"-389"-16,0 0 157 0,0 0-96 15,0 0-102-15,0 0-74 16,-52-50 61-16,48 50 18 16,-3 0-26-16,1 0 10 15,-2 0-45-15,-2 0 1 16,1 0-37-16,-3 0-30 15,1 4 0-15,1 10-9 16,-2 4 0-16,3 6-1 16,1 6-2-16,-2 6 2 15,4 2 1-15,-1 0 0 16,5-2 2-16,2-2-2 16,0-6 0-16,4-2 6 0,14 1-4 15,4-1-4-15,1-2 2 16,1-2 0-16,1 0 0 15,-6 0 0-15,0-4 0 16,-9 4 8-16,-7 0 1 16,-3 2-9-16,-7 6 0 15,-26 4 0-15,-9 3 18 16,-5-1-4-16,5-4 7 16,8-6 15-16,12-12-27 15,13-9 7-15,7-2-16 16,2-3-7-16,0 0 1 15,0 0-3-15,0 0 9 16,13 0-4-16,7 0 13 16,4 6-9-16,5 6 0 15,4 2 0-15,2 12-2 0,-4 6 2 16,-7 8 0-16,-11 10-7 16,-10 12 3-16,-3 9 4 15,-19 9 0-15,-12 6 0 16,-6 2 0-16,3-6 2 15,10-3 16-15,11-7 3 16,10-10-21-16,3-4 0 16,16-12 0-16,15-6 0 15,6-6 0-15,4-6 0 16,3-1 0-16,-4-9 0 16,-3-4 0-16,-8-2 0 15,-10 2 0-15,-5 4 0 16,-5 0 0-16,-5 8 0 0,-4 0 0 15,0 2 0-15,0-2 0 16,0-8 0-16,2 0 0 16,4-8 0-16,6-2 0 15,1-8 0-15,3 0 0 16,2 0 0-16,-2-14 0 16,-12-26-42-16,-4 6-263 15,0 2-1065-15</inkml:trace>
  <inkml:trace contextRef="#ctx0" brushRef="#br0" timeOffset="142566.65">23975 14783 2165 0,'0'0'489'0,"0"0"-135"15,0 0 23-15,0 0-93 16,0 0-176-16,0 0-32 15,-52 0-14-15,52 0-31 16,4 0 8-16,18 0-25 16,16 0 2-16,10-3 10 15,13 3-19-15,4 0-8 16,0 3 1-16,-10 21-18 16,-15 10 17-16,-18 12-7 0,-19 6 8 15,-3 8 4-15,-34 6 7 16,-8 1-10-16,-4 1-1 15,3-6 1-15,7 0 8 16,14-8-7-16,15-8 7 16,7-4 13-16,16-8-22 15,26-8 6-15,16-9-6 16,11-8 0-16,4-9-3 16,1 0 3-16,-9-5-7 15,-14-8-2-15,-15 5-14 16,-21 4 22-16,-15 4-5 15,-7 0 6-15,-28 16 17 16,-17 16-17-16,-3 9 0 16,2 9 7-16,1 2 0 15,12 2-2-15,11 0 8 0,13-2-12 16,14-6-1-16,2-2 0 16,16-3-1-16,15-1-5 15,3-4 7-15,3 0-1 16,-3-2 5-16,-7 2-4 15,-11-8-2-15,-10 2 1 16,-6-8 0-16,-12 0 4 16,-25 1-3-16,-12-5 5 15,-11-4-6-15,-5-1 0 16,-2-8 0-16,9-1 0 16,9-4 0-16,16 0 0 15,33-22-102-15,7-1-500 0,26-7-741 16</inkml:trace>
  <inkml:trace contextRef="#ctx0" brushRef="#br0" timeOffset="142699.47">25379 16116 2697 0,'0'0'928'0,"0"0"-763"16,0 0-44-16,0 0-121 15,0 0-231-15,0 0-1351 0</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1T03:11:11.514"/>
    </inkml:context>
    <inkml:brush xml:id="br0">
      <inkml:brushProperty name="width" value="0.05292" units="cm"/>
      <inkml:brushProperty name="height" value="0.05292" units="cm"/>
      <inkml:brushProperty name="color" value="#FF0000"/>
    </inkml:brush>
  </inkml:definitions>
  <inkml:trace contextRef="#ctx0" brushRef="#br0">12882 6378 937 0,'0'0'411'0,"0"0"-140"15,0 0 19-15,0 0 39 16,0 0-39-16,0 0-71 16,-15-8 17-16,13 6-16 15,2 2 6-15,0 0-37 0,0 0-52 16,0 0-20-16,0 0-53 15,0 0-29-15,0 13-8 16,6 9-26-16,17 6 0 16,10 0 0-16,9-2-1 15,14-8 6-15,8-14-6 16,7-4 0-16,6-10 0 16,-2-20-7-16,-1-8-13 15,-3-2 10-15,-4 1 8 16,-5 5-8-16,-6 9 4 15,-2 6 5-15,-6 13 1 16,-3 6-15-16,-3 0 7 16,-2 12 7-16,-1 8 1 0,0-2 1 15,1 2-1-15,1-4 6 16,-1-4-6-16,2-2-6 16,3-3 6-16,1-7-30 15,2 0-17-15,-2 0 14 16,1-9-4-16,-3-7 7 15,-1-4 12-15,1 0-2 16,-2 2 5-16,-3 6 15 16,-4 8-10-16,-1 4 10 15,-1 2 2-15,0 14-2 16,1 2 3-16,5 2-2 16,4-4-1-16,4-3 1 15,6-8 1-15,3-5 8 0,5 0-9 16,1-13 10-1,0-12-11-15,-2-3 1 0,1 2-1 16,-9 2 6-16,0 8 0 16,-7 10 28-16,-3 6 4 15,0 2 4-15,1 18 10 16,1 2-19-16,3 2-19 16,4-6-7-16,3-6-5 15,4-8 13-15,6-4-9 16,5-6 12-16,7-18 9 15,2-8-26-15,2-4-1 16,-2 2 0-16,-6 4-6 16,10 4-111-16,-20 8-415 15,-19 6-800-15</inkml:trace>
  <inkml:trace contextRef="#ctx0" brushRef="#br0" timeOffset="667.06">18479 850 1844 0,'0'0'962'0,"0"0"-636"16,0 0 19-16,0 0-131 16,0 0-104-16,0 0-62 15,0 0 33-15,40 187 28 16,-11-29-52-16,0 28-57 0,-2 15 0 15,-2-3 0 1,-1-15 0-16,3-11 0 0,1-11 0 16,3-21 0-16,-4-34 0 15,-4-27 0-15,-5-25 0 16,-5-12 0-16,1 2 0 16,-3-2 0-16,-3 0-111 15,-6-16-435-15,-2-10-614 0</inkml:trace>
  <inkml:trace contextRef="#ctx0" brushRef="#br0" timeOffset="1200.48">16844 2803 2162 0,'0'0'725'15,"0"0"-514"-15,0 0 123 16,0 0-48-16,0 0-140 15,0 0-94-15,0 0-37 0,-18 0-3 16,71 0-10 0,43 0 17-16,53 0-2 0,63-12 1 15,38-6 25-15,26-6-31 16,21-2-10-16,17-4 23 16,42-6-10-16,38-7-15 15,32-5 0-15,13-4 0 16,-3-4 0-16,-12 4 0 15,-30 2 0-15,-33 6 0 16,-47 8 0-16,-48 6 0 16,-48 8 0-16,-62 5 0 15,-52 8 0-15,-37 0 0 16,-26 4 0-16,-8 1 0 0,-9-3 0 16,-10 3 0-16,-14 2 0 15,-4 1 0-15,-59 1-122 16,3 0-687-16,-10 0-1080 0</inkml:trace>
  <inkml:trace contextRef="#ctx0" brushRef="#br0" timeOffset="2766.25">19061 2189 1940 0,'0'0'380'0,"0"0"-57"16,0 0 10-16,0 0-126 16,0 0-150-16,0 0-57 15,0 0 10-15,-14 18 31 16,28 1 11-16,6 1 12 16,4-4 8-16,7-4-3 0,12-4 3 15,5-8 5-15,8 0-22 16,7-6 1-16,3-17-26 15,2-6-9 1,-3-11 0-16,-5-5-21 0,-8-5 23 16,-6-4-10-16,-7-2-4 15,-5-2 24-15,-5-3 0 16,-5 2-13-16,1-4 17 16,-5 1-25-16,-2 0 3 15,-1 0 6-15,1-2-21 16,1-1 0-16,-2 0 0 15,3 0 0-15,3-1 0 16,0 2 0-16,4 2 0 16,0 2 0-16,2 2 0 15,0 5 0-15,0 5 0 0,-2 8 0 16,0 6 0-16,0 6 0 16,1 1 0-16,6 5 0 15,2 3 0-15,1-2 0 16,5 6 0-16,3-2 0 15,-3 3 0-15,1 2 0 16,-3 2 0-16,-4 6 0 16,-3 2 0-16,0 2 0 15,-1 0 0-15,3 4 0 16,0 10 0-16,6 2 0 16,-1 3 0-16,2 2 0 15,-1 0 0-15,1 2 0 0,-5 4 0 16,4 3 0-16,-5 0 0 15,1 6 0-15,-3 0 0 16,1 2 0-16,-1 4 0 16,-1-1 0-16,3 0 0 15,2-1 0-15,4 1 0 16,3-3 0-16,1 0 0 16,2-2 0-16,-2-2 0 15,-1 0 0-15,-3 0 0 16,-2-2 0-16,1 1 0 15,-2-1 0-15,-1-2 0 16,0 2 0-16,0-4 0 16,2 0 0-16,0-4 0 15,3 0 0-15,1 0 0 0,1-2 0 16,-1-2 0-16,0 2 0 16,-1 2 0-16,1-2 0 15,2 0 0-15,-2-4 0 16,3-1 0-16,-1-8 0 15,6-3 0-15,2-3 0 16,3-3 0-16,1 0 0 16,0-10 0-16,0-7 0 15,-5-3 0-15,1 0 0 16,-5-3 0-16,-4 0 0 16,-3 1 0-16,-2 0 0 15,-2 2 0-15,-2 2 0 0,-5 2 0 16,-6 4 0-1,-8 4 0-15,-6 2 0 0,-2 4 0 16,-4 0 0 0,-5 0 0-16,0 2 0 0,0 0 0 15,0-4 0-15,0-4-87 16,-5-2-642-16,-11 2-1547 0</inkml:trace>
  <inkml:trace contextRef="#ctx0" brushRef="#br0" timeOffset="7766.65">15919 4594 2022 0,'0'0'793'0,"0"0"-672"16,0 0-65-16,0 0 5 16,0 0-7-16,0 0-30 15,7 46 3-15,-3-46 36 0,0 0 50 16,-2-2 52-16,2-12-37 15,-4-6-74-15,0-4 6 16,-4 0-6-16,-15 0-8 16,-12 6 4-16,-7 6-17 15,-9 9-9-15,-7 3-14 16,-6 25 4-16,2 21 1 16,5 20-9-16,8 12 6 15,10 8-6-15,12 3-5 16,17-5-2-16,6-14-3 15,11-12 3-15,23-14 1 16,10-16 0-16,7-14-6 16,5-14-4-16,-1 0-31 15,-8-21-13-15,-9-10-9 0,-13-5 26 16,-14 0 17-16,-11 2 7 16,0 4 7-16,-22 6-11 15,-7 8-5-15,-4 7 16 16,-2 9 0-16,7 0 6 15,4 5-1-15,7 9 2 16,9-4-1-16,8 0 0 16,0-4 2-16,11-4 14 15,15-2 37-15,6 0-10 16,-1 0-5-16,-2 0-16 16,-4-2 7-16,-5 2 1 0,-5 0-5 15,-6 18 8 1,0 10-3-16,-7 8-9 0,-2 6 5 15,0 2-26-15,0 2 11 16,0-6-2-16,-4-5-9 16,-1-12-36-16,5-10-170 15,0-17-303-15,5-20-291 16,10-11-1134-16</inkml:trace>
  <inkml:trace contextRef="#ctx0" brushRef="#br0" timeOffset="9832.98">16216 4971 1523 0,'0'0'1014'0,"0"0"-698"0,0 0-5 16,0 0-57-16,0 0-87 16,0 0-61-16,0 0 32 15,88-104-10-15,-88 92-40 16,-4 3-37-16,-11 5-51 15,-6 4 0-15,-1 0 0 16,-7 22 0-16,1 10 0 16,1 8 0-16,4 5 0 15,7-3 0-15,10-4 0 16,6-6 0-16,0-12 0 16,11-10 0-16,15-10 0 15,3 0 0-15,5-16 0 16,0-12 0-16,-6-6 0 0,-3-2 0 15,-9 4 0 1,-5 5 0-16,-7 9 0 0,-2 9 0 16,-2 9 0-1,0 0 0-15,0 8 0 0,0 18 0 16,4 4 0-16,6 2 0 16,3-4 0-16,3-8 0 15,3-6 0-15,4-10 0 16,0-4 0-16,1 0 0 15,-2-16 0-15,0-6 0 16,-1-6 0-16,-6 0 0 16,-3 2 0-16,-4 4 0 15,-3 8 0-15,-3 3 0 16,-2 10 0-16,0 1 0 16,0 0 0-16,2 15 0 15,4 8 0-15,4 1 0 0,1 0 0 16,2-4 0-16,3-6 0 15,-1-4 0-15,3-8 0 16,-2-2-12-16,-1 0 12 16,-1-4-2-16,1-14 8 15,-4-4 2-15,3-4-8 16,-5-3 0-16,-3 4 0 16,-4 5 0-16,0 6 0 15,-2 8 0-15,0 6 0 16,0 0 0-16,6 14 0 15,2 10 0-15,5 2 0 0,1-2 0 16,4-2 0 0,0-6 0-16,0-8 0 0,1-8 0 15,2 0 0-15,-2-2 0 16,2-18 0-16,-1-4 0 16,-3-2 0-16,2-3 0 15,-1 7 0-15,-1 4 0 16,3 8 0-16,2 9 0 15,3 1 0-15,2 1 0 16,-1 22 0-16,1 4 0 16,-4 5 0-16,-8 1 0 15,-4-1-29-15,-8 0-17 16,-3-6 8-16,0-2 19 16,-14-6 17-16,-1-4 2 15,1-8 14-15,3-6-13 0,7 0 43 16,2-2-1-16,2-16-11 15,0-10-32-15,17-6 0 16,5-6 0-16,5-2 0 16,0 2 0-16,-5 1 0 15,-6 10 0-15,-5 8 0 16,-7 10 0-16,-2 4 0 16,-2 6 0-16,0 1 0 15,2 0 0-15,6 0 0 16,2 8 0-16,9 7 0 15,2 6 0-15,4 4 0 16,0 1 0-16,-1 3 0 16,-4-1 0-16,-4-2 0 0,-7 0 0 15,-7-2 0-15,-2-4 0 16,0 0 0-16,-13-4 0 16,-5-2 0-16,0-4 0 15,4-6 0-15,6-2 0 16,6-2 0-16,2 0 0 15,0-16 0-15,20-8-39 16,8-8-26-16,11-2-4 16,0-4-34-16,-1 2-5 15,-2 2 46-15,-5 6 32 16,-9 4 30-16,-6 8 13 16,-5 3 53-16,-4 7 25 0,-5 4 7 15,-2 2 11-15,0 0-10 16,0 12-99-16,0 10 0 15,4 9 0-15,4 5 0 16,0 2 0-16,3 0 0 16,3-6 0-16,3-6 0 15,6-6 0-15,4-10 0 16,6-10 0-16,5 0 0 16,2-8 0-16,2-16 0 15,2-8 0-15,-3-4 0 16,-5-2 0-16,-5-2 0 15,-9 4 0-15,-4 6 0 16,-10 6 0-16,-2 7 0 16,-6 8 0-16,0 4 0 0,0 5 0 15,0 0 0-15,-10 0 0 16,-9 5 0-16,-8 13 0 16,-2 5 0-16,-2 8 0 15,4-1 0-15,6-1 0 16,8-2 0-16,9-5 0 15,4-6 0-15,0-4 0 16,0-8 0-16,7-2 0 16,8-2 0-16,1 0 0 15,1-6 0-15,-1-8 0 16,0-2 0-16,-5 0 0 16,-2-1 0-16,-5 2 0 15,-2 1 0-15,0 3 0 16,-2 6 0-16,0 0 0 0,0 5 0 15,0 0 0-15,0 3 0 16,8 11 0-16,0 1 0 16,3 2 0-16,3-5 0 15,1-2 0-15,1-8 0 16,-1-2 0-16,3 0 0 16,-2-8 0-16,2-10 0 15,2-4 0-15,-5 0 0 16,4 0 0-16,-7 1 0 15,-1 7 0-15,-1 6 0 16,-1 6 0-16,-3 2 0 16,4 0 0-16,3 9 0 15,-1 5 0-15,2 4 0 0,1-3 0 16,-1 0 0 0,-3-4 0-16,-4-4 0 0,2-5 0 15,-2-2 0-15,4 0 0 16,5-9 0-16,3-10 0 15,6-3 0-15,4-3 0 16,-2 7 0-16,-3 4 0 16,1 6 0-16,-6 6 0 15,2 2 0-15,-4 0 0 16,4 13 0-16,-1 2 0 16,-1 2 0-16,-3-4 0 15,-1-3 0-15,-5-7-210 0,-10-3-328 16,0-10-198-16,-16-9-577 15</inkml:trace>
  <inkml:trace contextRef="#ctx0" brushRef="#br0" timeOffset="9966.68">17661 4561 2820 0,'0'0'759'0,"0"0"-547"15,0 0-86-15,0 0-126 16,0 0-332-16,139 0-1225 0</inkml:trace>
  <inkml:trace contextRef="#ctx0" brushRef="#br0" timeOffset="10133.64">19609 4656 911 0,'0'0'0'0</inkml:trace>
  <inkml:trace contextRef="#ctx0" brushRef="#br0" timeOffset="12200.06">5603 7215 2179 0,'0'0'529'0,"0"0"-250"16,0 0-20-16,0 0-63 16,0 0-31-16,0 0-51 15,0 0-16-15,114-8-1 16,-92 8-29-16,2 6-5 0,1-1-14 15,4 2-49 1,2-1 0-16,5-2 0 16,6-2 0-16,7-2 0 15,3 0 0-15,4-8 0 0,1-8 0 16,1-7 0-16,-5 0 0 16,-3-4 0-16,-8 4 0 15,-9-2 0-15,-6 5 0 16,-7 7 0-16,-7 4 0 15,-2 7 0-15,1 2 0 16,3 4 0-16,8 18 0 16,3 6 0-16,8 2 0 15,1 1 0-15,3-8 0 16,5-6 0-16,1-11 0 16,1-6 0-16,1-2 0 15,0-19 0-15,-2-5 0 0,-5-3 0 16,-3 0 0-16,-2 1 0 15,-3 4 0-15,-5 4 0 16,1 8 0-16,0 8 0 16,2 4 0-16,-2 0 0 15,4 18 0-15,2 6 0 16,1-2 0-16,1 2 0 16,1-6 0-16,2-6 0 15,-2-2 0-15,-1-6 0 16,1-4 0-16,-1 0 0 15,4 0 0-15,-3 0 0 16,-1 0 0-16,1 0 0 16,-1 0 0-16,-2 0 0 15,-1 0 0-15,-6-10 0 0,-5 1 0 16,-6-1 0-16,-3-1 0 16,-4 1 0-16,-1 2 0 15,-3 4 0-15,-4 0 0 16,0 4 0-16,-9 0-515 15,-7 0-1658-15</inkml:trace>
  <inkml:trace contextRef="#ctx0" brushRef="#br0" timeOffset="41633.06">12329 8177 1618 0,'0'0'1152'16,"0"0"-902"-16,0 0-110 15,0 0 43-15,0 0-92 0,0 0-71 16,0 0-11 0,0 0 9-16,0 0 10 0,0 0 20 15,0 0 20-15,0 0 32 16,-2 0 20-16,-2 0-66 16,2 0-13-16,-3 0-7 15,3 0-4-15,0 0 6 16,2 0-1-16,-2 0-14 15,2 0-21-15,-2 0 0 16,2 0 0-16,0 0 0 16,-2 0 0-16,2 0 0 15,0 0 0-15,0 0 0 16,0 0 0-16,0 2 0 16,0-2 0-16,0 0 0 15,0 2 0-15,0 2 0 0,0 4 0 16,19 4 0-16,16 3 0 15,13 0 0-15,12-1 0 16,7-10 0-16,4-4 0 16,-5 0 0-16,2-20 0 15,-8-6 0-15,15-18 0 16,-12 6-206-16,-12 2-861 0</inkml:trace>
  <inkml:trace contextRef="#ctx0" brushRef="#br0" timeOffset="42966.7">17214 7736 1804 0,'0'0'664'0,"0"0"-326"15,0 0 114 1,0 0-175-16,0 0-116 0,0 0-58 16,0 0-31-16,10 16 12 15,2 4-25-15,5 0-31 16,8 0-11-16,6-4-16 16,5-4-1-16,7-6 15 15,3-3-9-15,3-3 9 16,2 0-15-16,1-15 0 15,-3-3 0-15,-1-2 0 16,-2 2 0-16,-11 0 0 16,-8 2 0-16,-8 8 0 15,-9 4 0-15,-4 4 0 16,-1 0 0-16,1 0 0 16,8 12 0-16,3 4 0 0,6 2 0 15,4 0 0-15,0-4 0 16,2-2 0-16,0-2 0 15,-1-6 0-15,6-2 0 16,4-2 0-16,2 0 0 16,5-11 0-16,-1-10 0 15,0-3 0-15,-5 0 0 16,-4 2 0-16,-8 6 0 16,-8 8 0-16,2 8 0 15,-5 0 0-15,1 4 0 0,3 18 0 16,5 2 0-1,1 2 0-15,3 0 0 0,0-6 0 16,4-4 0-16,-1-3 0 16,1-9 0-16,3-4 0 15,0 0 0-15,-1 0 0 16,1-11 0-16,-1 1 0 16,1 2 0-16,0 0 0 15,2 5 0-15,2 0 0 16,0 3 0-16,0 0 0 15,0 0 0-15,-4 0 0 16,-1 8 0-16,-4 2 0 16,1 2 0-16,-8-2 0 15,1 0 0-15,-5 1 0 16,0-4 0-16,-2 0 0 16,1-6 0-16,4 2 0 0,0-3 0 15,-1 0 0-15,0 0-11 16,-2 0-10-16,3-4-3 15,-2-3-55-15,0 0-146 16,10-1-289-16,-4 1-460 16,-3 4-707-16</inkml:trace>
  <inkml:trace contextRef="#ctx0" brushRef="#br0" timeOffset="43100.14">19809 7927 1227 0,'0'0'1151'16,"0"0"-529"-16,0 0-300 15,0 0-55-15,0 0-122 0,0 0-145 16,0 0-1-16,7-5-368 16,-7 0-1194-16</inkml:trace>
  <inkml:trace contextRef="#ctx0" brushRef="#br0" timeOffset="50833.07">9705 7032 1620 0,'0'0'725'16,"0"0"-239"-16,0 0-262 0,0 0-68 15,0 0-42-15,0 0-44 16,-4-14 94-16,4 14-7 16,0 0-26-16,0 0-28 15,0 0-52-15,6 16-3 16,12 6-1-16,7 2-47 16,4 0 0-16,4-4 0 15,3-8 0-15,1-8 0 16,1-4 0-16,0-8 0 15,-2-18 0-15,-2-6 0 16,-5-4 0-16,-8 4 0 16,0 4 0-16,-11 8 0 15,0 8 0-15,-4 8 0 0,-1 4 0 16,3 0 0 0,6 14 0-16,6 4 0 0,7 2 0 15,4-2 0-15,2-4 0 16,4-8 0-16,0-6 0 15,-1 0 0-15,-1-2 0 16,-4-12 0-16,1-2 0 16,-6 0 0-16,-1-2 0 15,-5 2 0-15,0 0 0 16,-7 4 0-16,-1 6 0 16,-6 6 0-16,3 0 0 15,3 10 0-15,0 16-17 16,7 6 17-16,0 0-1 15,6-6 1-15,2-9 2 16,6-12 7-16,0-5-2 16,3-12-7-16,-3-16 0 0,-2-4 0 15,-6-2 0-15,-7 2 0 16,-5 6 0-16,-3 6 0 16,-4 4 0-16,-3 6 0 15,-1 6 0-15,0 4 0 16,-2 0 0-16,0 2-126 15,0 11-528-15,0-2-1563 0</inkml:trace>
  <inkml:trace contextRef="#ctx0" brushRef="#br0" timeOffset="66966.59">5198 9069 550 0,'0'0'790'0,"0"0"-593"15,0 0 12-15,0 0-35 16,0 0-7-16,0 0-36 15,2-41-5-15,0 32 35 16,-2 3 45-16,0 3-18 16,0-1-21-16,0-1-2 15,0 1-5-15,0 0-41 16,0 0-55-16,0 0-26 0,-2 2-4 16,-2-2-32-16,-1 2 20 15,2 0 11-15,3 2-3 16,0 0-18-16,14 2-6 15,19 13-4-15,12 4 2 16,13 2-4-16,8 0 0 16,8-3-1-16,0-6 1 15,-8-3 12-15,-6-9-11 16,-8 0 10-16,-10-4-8 16,-6-15-3-16,-4-4 0 15,-6-4 1-15,-2 0 8 16,1-2 3-16,-5 5-10 15,5 6 10-15,-1 8-12 0,3 6-9 16,6 4 9-16,6 0 0 16,0 18 9-16,3 2 10 15,1-2-17-15,-5-2 8 16,-3-2-7-16,-1-6-3 16,-3-3-1-16,0-5 1 15,0 0 0-15,-2-3 16 16,3-11-10-16,-6-2 3 15,-1-4-2-15,-5 4-7 16,-4 2 0-16,-6 6-1 16,2 6 1-16,1 2 11 15,8 0 10-15,2 6 1 16,6 10 16-16,5 0-38 16,0 0 0-16,4-4 0 0,-1-6 0 15,3-6 18-15,3 0-18 16,1-18-2-16,18-26-94 15,-8 6-369-15,-10 0-645 0</inkml:trace>
  <inkml:trace contextRef="#ctx0" brushRef="#br0" timeOffset="68433.25">10075 8929 1964 0,'0'0'628'16,"0"0"-299"-16,0 0 130 15,0 0-193-15,0 0-133 16,0 0-37-16,0 0-40 16,8 10-8-16,8 14 30 15,9 5-39-15,4-2-39 16,7-3 0-16,6-10 0 15,5-7 0-15,3-7 0 16,6-3 0-16,2-19 0 16,0-7 0-16,-2-6 0 15,-3 1 0-15,-6 2 0 16,-9 2 0-16,-5 6 0 0,-8 8 0 16,-5 8 0-16,-2 8 0 15,2 0 0-15,5 24 0 16,6 12 0-16,4 6 0 15,7 0 0-15,4-2 0 16,2-8 0-16,4-11 0 16,1-14 0-16,3-7 0 15,-3-4 0-15,1-24 0 16,-5-8 0-16,-3-4 0 16,-6 0 0-16,-3 2 0 0,-6 6 0 15,-4 10 0 1,-1 12 0-16,3 10 0 0,2 0 0 15,7 12 0-15,2 12 0 16,2 4 0-16,3-2 0 16,-1-4 0-16,2-4 0 15,0-10 0-15,5-8 0 16,0 0 0-16,1-4 0 16,-1-12 0-16,-2 0 0 15,0 0 0-15,-3 4 0 16,-1 6 0-16,-1 4 0 15,4 2 0-15,-4 0 0 16,1 16 0-16,-1 6 0 16,-1 2 0-16,-1 4 0 0,-2 2 0 15,1-2 0-15,1-2 0 16,0-5 0-16,3-7 0 16,1-6 0-16,3-8 0 15,0 0 0-15,2-7 0 16,1-11 0-16,-2 0 0 15,-2 0 0-15,-6 3 0 16,-9 4 0-16,-8 5 0 16,-9 4 0-16,-8 2 0 15,-5 0 0-15,-1 0 0 16,0 0 0-16,2 2 0 16,2 2 0-16,9-4 0 15,-2 0 0-15,3-9-707 0</inkml:trace>
  <inkml:trace contextRef="#ctx0" brushRef="#br0" timeOffset="68533.24">13617 8929 2497 0,'0'0'967'0,"0"0"-691"16,0 0-276-16,0 0-782 0</inkml:trace>
  <inkml:trace contextRef="#ctx0" brushRef="#br0" timeOffset="70100.12">5728 6782 1179 0,'0'0'485'0,"0"0"-283"16,0 0 110 0,0 0-37-16,0 0-31 0,0 0-97 15,0 0-1-15,0-11 1 16,0 7-14-16,-2 2-10 16,0-2-47-16,-1 0-32 15,-1 0-2-15,2 3-35 16,-1 1-7-16,3-3-13 15,0 3-71-15,0 0-44 16,-2 0-149-16,-1 0-370 16,-3 0-108-16</inkml:trace>
  <inkml:trace contextRef="#ctx0" brushRef="#br0" timeOffset="73199.17">1646 8761 1023 0,'0'0'1233'16,"0"0"-868"-16,0 0 132 15,0 0-238-15,0 0-53 16,0 0-112-16,0 0-41 16,-28-25 34-16,45 52 52 15,8 13 1-15,6 8-140 16,2 4 0-16,5 0 0 16,-1-8 0-16,6-10 0 15,1-14 0-15,6-20 0 16,6-2 0-16,10-39 0 15,19-38 0-15,20-35 0 0,17-32 0 16,-4-9 0-16,-26 29 0 16,-32 36 0-16,-33 41 0 15,-14 18 0-15,-5 2 0 16,0 5 0-16,-6 4 0 16,-2 14 0-16,0 6 0 15,0 6 0-15,0 40 0 16,0-4-550-16,0 1-1047 0</inkml:trace>
  <inkml:trace contextRef="#ctx0" brushRef="#br0" timeOffset="77233.46">16719 8989 1145 0,'0'0'1679'16,"0"0"-1316"-16,0 0-113 15,0 0 35-15,0 0-87 16,0 0-99-16,0 0-22 15,154 71-77-15,-79-41 0 16,14-2 0-16,25-13 0 16,24-15 0-16,25-7 0 15,4-36 0-15,-26-7 0 16,-35 2 0-16,-37 10 0 16,-7 0 0-16,10-2 0 15,4-2 0-15,4 2 0 0,-9 11 0 16,-8 18 0-16,-5 11 0 15,-2 0 0-15,-1 18 0 16,0 8 0-16,6-2 0 16,1 0 0-16,2-6 0 15,2-6 0-15,1-8 0 16,-3-4 0-16,1 0 0 16,-5-10 0-16,-2-10 0 15,-4-4 0-15,-2-2 0 16,0 0 0-16,-6 6 0 15,-3 4 0-15,-5 10 0 16,-3 6 0-16,1 0 0 0,3 6 0 16,-2 10 0-1,5-2 0-15,3-2 0 0,1-6 0 16,6-6 0-16,2 0 0 16,1-8 0-16,-4-12 0 15,-3-2 0-15,-9-3 0 16,-7 3 0-16,-10 3 0 15,-5-2 0-15,-3-1 0 16,-5-6 0-16,-3 4-234 16,-3 2-882-16</inkml:trace>
  <inkml:trace contextRef="#ctx0" brushRef="#br0" timeOffset="78533.12">25199 872 2293 0,'0'0'749'16,"0"0"-648"-16,0 0-21 15,-29 140 128-15,29-9-19 16,31 51-99-16,12 35-39 16,5 15 39-16,-3 5-8 15,-9-9 7-15,-3 1-15 16,-2-8-74-16,1-12 0 15,1-17 0-15,5-16 0 16,-3-21 0-16,4-21 0 16,-8-34 0-16,-6-28 0 15,-8-28 0-15,-6-15 0 0,3-5-39 16,-4-14-258-16,0-2-456 16,-8-8-309-16</inkml:trace>
  <inkml:trace contextRef="#ctx0" brushRef="#br0" timeOffset="78933.39">24012 3804 1026 0,'0'0'1750'0,"0"0"-1398"16,-125 20-58-16,98-14 15 16,15-4-80-16,10-2-93 15,2 0-136-15,12 0 0 16,26 0 0-16,44 0 0 16,63-20 0-16,91-30 0 15,61-17 0-15,50-9 0 16,32-2 0-16,4 12 0 15,13 4 0-15,5 5 0 16,-17 3 0-16,-27 6 0 16,-35 2 0-16,-45 4 0 15,-48 4 0-15,-62 10 0 0,-56 6 0 16,-43 6 0 0,-24 4 0-16,-4 0 0 0,-7 2 0 15,-4 2 0-15,-24 0-254 16,-5 3-480-16,0 0-859 0</inkml:trace>
  <inkml:trace contextRef="#ctx0" brushRef="#br0" timeOffset="80132.14">25705 1131 1870 0,'0'0'616'16,"0"0"-385"-16,0 0 83 16,0 0-54-16,0 0-134 15,0 0-57-15,0 0 10 16,31 76 25-16,-16-44 8 16,4 8-23-16,-2 4-4 15,3 6-22-15,1 4 15 0,0 7-78 16,6 3 0-16,4 6 0 15,7 4 0-15,5 3 0 16,5 1 0-16,6 2 0 16,4-4 0-16,4 0 0 15,3-4 0-15,-1 1 0 16,3-7 0-16,1-2 0 16,-6-4 0-16,1-2 0 15,-3-4 0-15,-3-3 0 16,3-5 0-16,6-6 0 15,-2-2 0-15,7-6 0 16,2-4 0-16,8-4 0 16,4-6 0-16,2-4 0 15,3-4 0-15,5-4 0 16,0-6 0-16,1 0 0 0,-5 0 0 16,1 0 0-16,-3 0 0 15,-3-4 0-15,-3-2 0 16,0 0 0-16,-4 0 0 15,2-2 0-15,2 0 0 16,-2 0 0-16,9-4 0 16,1-2 0-16,7-2 0 15,3-2 0-15,-1 0 0 16,-2-2 0-16,-5 4 0 16,-6 0 0-16,-6 1 0 0,-12 6 0 15,-11 0 0 1,-8 4 0-16,-9-1 0 0,-5 2 0 15,-9 1 0-15,-6 3 0 16,0-1 0-16,-5-2 0 16,-6 2 0-16,3-8 0 15,-1 4-120-15,-3-8-834 0</inkml:trace>
  <inkml:trace contextRef="#ctx0" brushRef="#br0" timeOffset="80333.2">30158 2552 3164 0,'0'0'704'0,"0"0"-704"16,0 0-204-16,0 0-676 0</inkml:trace>
  <inkml:trace contextRef="#ctx0" brushRef="#br0" timeOffset="94932.85">25836 3194 901 0,'0'0'1092'0,"0"0"-571"15,0 0-231-15,0 0-40 16,0 0-114-16,0 0-74 16,0 0 32-16,-6 0 21 15,6 0 17-15,0 4 15 0,4 0-51 16,3 2-15-16,3 0-15 15,2 0-16-15,3 0 13 16,6-2-63-16,1 0 0 16,5 0 0-16,4-2 0 15,3-2 0-15,3 0 0 16,1 0 0-16,0-16 0 16,2-4 0-16,-4-6 0 15,-1-2 0-15,-1-2 0 16,-3-4 0-16,-4 2 0 15,-3-2 0-15,-6-1 0 16,-4 2 0-16,-6-2 0 16,-1-3 0-16,-5 0 0 15,0-4 0-15,-2-2 0 0,0 2 0 16,0-2 0-16,0 2 0 16,0-1 0-16,0 1 0 15,0 1 0-15,0-4 0 16,0-1 0-16,-2-2 0 15,2-2 0-15,0-5 0 16,0 1 0-16,0-1 0 16,2-2 0-16,10 3 0 15,-1 0 0-15,2 3 0 16,3 4 0-16,0 3 0 0,1-1 0 16,3 5 0-1,0-2 0-15,0 2 0 0,-2 2 0 16,0 2 0-16,0 6 0 15,-1 2 0 1,-1 2 0-16,-1 4 0 0,4 2 0 16,-1 2 0-16,-3 1 0 15,3 4 0-15,-1 0 0 16,4 1 0-16,-1-2 0 16,2-2 0-16,2 3 0 15,1-4 0-15,-2 3 0 16,0 0 0-16,0 2 0 15,0 2 0-15,-1 0 0 16,0 2 0-16,2 0 0 16,-1 2 0-16,2-2 0 0,-2 2 0 15,0 2 0 1,-1 2 0-16,1 2 0 0,1 0 0 16,0 0 0-16,5 0 0 15,5 14 0-15,-1 4 0 16,5 6 0-16,0 6 0 15,0 3 0-15,2 3 0 16,-2 1 0-16,4 3 0 16,-2 5 0-16,5-1 0 15,-1 4 0-15,4 0 0 16,0 2 0-16,2-1 0 16,0-2 0-16,0-3 0 15,-1 1 0-15,-3-5 0 16,-1 0 0-16,0-2 0 15,-3 0 0-15,-4 0 0 0,0 0 0 16,-3 1 0-16,-4-2 0 16,1 3 0-16,-3-1 0 15,0-1 0-15,-2-2 0 16,2-2 0-16,-3-2 0 16,0-2 0-16,1-2 0 15,0 0 0-15,0-2 0 16,2-1 0-16,-4-2 0 15,2 0 0-15,-2-3 0 16,0-2 0-16,2-2 0 16,-2-2 0-16,-1-2 0 15,3-4 0-15,-1-2 0 16,3-4 0-16,0-2 0 0,0 0 0 16,0 0 0-16,0 0 0 15,-2 0 0-15,2-4 0 16,-2-2 0-16,0 0 0 15,0 0 0-15,2-2 0 16,2 0 0-16,0-2 0 16,-2 2 0-16,-1-1 0 15,1 1 0-15,-4 1 0 16,0 0 0-16,-1 0 0 16,-1-4 0-16,1 0 0 15,3-7-168-15,4-11-384 16,-4 3-448-16,-3 2-815 0</inkml:trace>
  <inkml:trace contextRef="#ctx0" brushRef="#br0" timeOffset="95067.53">29633 2432 2099 0,'0'0'993'0,"0"0"-489"16,0 0-143-16,0 0-222 16,0 0-139-16,0 0 0 15,0 0-36-15,-49-30-1518 0</inkml:trace>
  <inkml:trace contextRef="#ctx0" brushRef="#br0" timeOffset="117433.01">4776 13569 1943 0,'0'0'704'16,"0"0"-427"-16,0 0 62 15,0 0-76-15,0 0-132 16,0 0-88-16,0 0 5 16,-2 17 42-16,29 6 20 15,4 5-37-15,5 4 2 16,4-3-75-16,3-1 0 0,5-12 0 16,1-6 0-16,5-10 0 15,-1 0 0-15,1-8 0 16,-1-18 0-16,-1-8 0 15,-6-4 0-15,-6-1 0 16,-7 1 0-16,-6 6 0 16,-4 6 0-16,-3 10 0 15,-3 6 0-15,2 6 0 16,3 4 0-16,4 0 0 16,8 14 0-16,4 6 0 15,4 0 0-15,0-2 0 16,1-2 0-16,-1-8 0 0,-4-2 0 15,-2-6 0-15,-7 0 0 16,0-6 0-16,-5-10 0 16,-2-4 0-16,-1-2 0 15,-6 4 0-15,-3 4 0 16,-6 6 0-16,3 8 0 16,-1 0 0-16,11 6 0 15,3 12 0-15,5 2 0 16,6-2 0-16,3-4 0 15,1-5 0-15,1-4 0 16,0-5 0-16,-2 0 0 16,0-4 0-16,-3-6 0 15,0-2 0-15,-4 0 0 0,-6 2 0 16,-4 2 0 0,-5 0 0-16,-3 2 0 0,-2 2 0 15,0 0 0-15,0-2 0 16,-3 2-338-16,1 0-1220 0</inkml:trace>
  <inkml:trace contextRef="#ctx0" brushRef="#br0" timeOffset="120733.05">9877 12551 472 0,'0'0'1480'0,"0"0"-1013"15,0 0-224 1,0 0 31-16,0 0-88 0,0 0-69 16,0 0 2-16,-52-72-11 15,39 61 15-15,-5 0-28 16,-4-2-31-16,0 4 4 15,-5-4-26-15,-2 1-12 16,-2-2-5-16,0 2-23 16,-3 0 8-16,-2-2-4 15,0 2-4-15,-1 2 31 16,-1 0-27-16,0 2 9 16,2 0 10-16,3 0-23 15,1 2 8-15,1 2-10 16,0 0 1-16,0 2 2 15,-2 2-3-15,-5 0 1 0,0 0 8 16,-5 8-9 0,1 2 0-16,-2 4-1 0,1 0 1 15,3 0 14-15,3 2-14 16,1-2 1-16,0 0 11 16,5 0-11-16,-1 0-1 15,3 0 0-15,0 0 1 16,-2 1 4-16,3-1-5 15,-1-3 0-15,2 4 3 16,3-4 4-16,-1 2-8 16,0 1 1-16,1 0 0 15,0 4 6-15,-1 0-6 16,0 0 1-16,3 2 8 16,0 0-9-16,2 0 0 0,2 0 0 15,0 2 0-15,4 2 0 16,1 0 0-16,1 0 0 15,2 2 0-15,1 3 0 16,1-1 0-16,-2 2 0 16,6-1 0-16,-1 2 0 15,1-1 0-15,4-2 0 16,0 2 0-16,0-2 0 16,0 0 0-16,0 0 0 15,11-1 0-15,1 0 0 16,3 0 0-16,1-2 0 15,1 1 0-15,6-1 0 16,-1-3 0-16,5 2 0 0,2-4 0 16,0 0-3-16,2 0 3 15,3 0 0-15,1-2 3 16,1 0-3-16,3-2 0 16,2 0 0-16,-1-4 0 15,-2-2 0-15,1-2 0 16,2-4 0-16,1 0 0 15,0 0 0-15,3-4 0 16,2 2 0-16,4-2 0 16,1 0 0-16,0 0 0 15,2 0 0-15,0 0 0 16,-2-2 0-16,-2-4 0 16,2-2 0-16,-4 0 0 0,2-2 0 15,-1-2 0-15,-5 0 0 16,3 2 0-16,-5-4 0 15,-2 0 0-15,-1-2 0 16,-4 0 0-16,1-4 0 16,-1 0 0-16,-4-2 0 15,1-2 0-15,-3 0 0 16,-3-2 0-16,1-2 0 16,-5 2 0-16,0-3 0 15,1 3 0-15,-3-2 0 16,-2 2 0-16,0 2 0 15,-1 0 0-15,-3-2 0 16,-1 2 0-16,-1 0 0 16,-4-2 0-16,1 2 0 0,-2 2 0 15,-3-2 0-15,-1 3 0 16,-3 2 0-16,0-2 0 16,0 3 0-16,0 0 0 15,0 0 0-15,-7 2 0 16,-4-2 0-16,0 2 0 15,-5-2 0-15,-1 0 0 16,-4 0 0-16,-3 0 0 16,-3 0 0-16,-2 0 0 15,-5-2 0-15,-1 2 0 16,-1 1 0-16,-3 2 0 16,0 1 0-16,-1 2 0 15,0 3 0-15,-3 1 0 0,-1 1 0 16,-3 0 0-16,-2 2 0 15,2-2 0-15,-3-3 0 16,-25-4 0-16,15 2 0 16,0 2-1070-16</inkml:trace>
  <inkml:trace contextRef="#ctx0" brushRef="#br0" timeOffset="126665.96">11073 13144 2105 0,'0'0'827'16,"0"0"-496"-16,0 0-63 15,0 0-54-15,0 0-65 16,0 0-67-16,-5-8-8 16,5 6-28-16,0 2-46 15,0 0 0-15,0 0 0 16,14 2 0-16,1 15 0 15,6 6 0-15,3 5 0 16,1 4 0-16,1 1 0 16,5-8 0-16,0-7 0 15,10-14 0-15,5-4 0 16,14-29 0-16,12-24 0 16,8-19 0-16,22-24 0 0,-10 2 0 15,-1-5 0 1,-4 7 0-16,-25 26 0 0,-4 4 0 15,-18 20 0-15,-17 18 0 16,-11 14 0-16,-10 8 0 16,-2 2 0-16,0 0 0 15,0 0 0-15,0 0 0 16,0 6 0-16,2 8 0 16,0 4 0-16,-2 16 0 15,-6-4-578-15,-15-4-1793 0</inkml:trace>
  <inkml:trace contextRef="#ctx0" brushRef="#br0" timeOffset="153832.6">24405 14169 2474 0,'0'0'486'0,"0"0"-244"16,0 0 89-16,0 0-133 15,0 0-133-15,-64 172-28 16,93-41 56-16,18 47-4 15,9 24-8-15,-1 15-81 16,-4 8 0-16,-9-7 0 0,1 19 0 16,-5 0 0-1,0-13 0-15,-3-15 0 0,2-35 0 16,-4-23 0-16,-4-43 0 16,-10-32 0-16,-5-32 0 15,-5-12 0-15,-3-6 0 16,-6-8-38-16,-2-18-334 15,-22-10-346-15,-10-20-979 0</inkml:trace>
  <inkml:trace contextRef="#ctx0" brushRef="#br0" timeOffset="154368.71">23632 16906 1935 0,'0'0'595'0,"0"0"-409"0,0 0 157 16,0 0 196-1,0 0-308-15,0 0-132 16,0 0-41-16,-82 0 19 0,82 0-44 16,0 0-33-16,0 0 0 15,0 0 0-15,16 0 0 16,29 0 0-16,44-10 0 16,71-26 0-16,87-22 0 15,65-17 0-15,42-5 0 16,25-2 0-16,0 8 0 15,16 6 0-15,8 6 0 16,0 3 0-16,-11 5 0 16,-22 6 0-16,-38 4 0 15,-53 12 0-15,-61 6 0 16,-70 12 0-16,-58 6 0 16,-45 6 0-16,-30 2 0 0,-3 0 0 15,-6 0 0-15,-2 0 0 16,-4 0 0-16,0 0 0 15,0 0 0-15,0 0 0 16,0 0 0-16,-10 0-312 16,-11 0-1307-16</inkml:trace>
  <inkml:trace contextRef="#ctx0" brushRef="#br0" timeOffset="155232.91">24951 14321 700 0,'0'0'1218'0,"0"0"-965"0,0 0 215 16,0 0-126-16,0 0-8 16,0 0-99-16,0 0-64 15,-73-50-11-15,71 50-49 16,2 0-45-16,-2 0-28 15,2 0-38-15,0 4 0 16,0 8 0-16,4 8 0 16,25 10 0-16,18 6 0 15,42 14 0-15,58 17 0 16,69 17 0-16,38 0 0 16,24 6 0-16,5-9 0 15,-13-5 0-15,13 4 0 16,-3-4 0-16,-8-8 0 0,-15-3 0 15,-25-11 0 1,-34-4 0-16,-51-10 0 0,-44-14 0 16,-41-8 0-16,-24-4 0 15,-7 0 0-15,-6-2 0 16,-6-2 0-16,-11-2 0 16,-6-8 0-16,-2 2 0 15,0-2 0-15,0 0 0 16,0 0 0-16,2 0 0 15,0 0 0-15,0 0 0 16,-2 0 0-16,0 0 0 16,-14-6-825-16</inkml:trace>
  <inkml:trace contextRef="#ctx0" brushRef="#br0" timeOffset="162466.32">13069 6274 1204 0,'0'0'520'0,"0"0"-252"0,0 0 103 16,0 0-23-1,0 0-80-15,0 0-108 0,-36-30 11 16,34 30 11-16,0 0-36 16,0 0-49-16,2 0-11 15,-2 0-11-15,2 0-41 16,0 0-13-16,0 2-20 15,0 16 0-15,11 10 13 16,18 8-8-16,11 3 8 16,13-2 1-16,12-5-15 15,7-9 12-15,5-11 3 16,6-11-6-16,2-1 15 16,-1-15-13-16,-1-13-4 15,-1-9-7-15,-2-3-4 16,-4 0 4-16,-9-2-1 0,-7 4 0 15,-14 8 1 1,-7 8 1-16,-12 12 6 0,-8 8 7 16,2 2-14-16,3 6 0 15,8 16 0-15,3 4 0 16,5 4 0-16,2-4 0 16,5-4 0-16,2-8 0 15,2-10 0-15,1-4 0 16,1 0 0-16,-4-16 0 15,0-6 0-15,-5-2 0 16,-1-4 0-16,-1 2 0 16,-2 0 0-16,3 6 0 15,-3 8 0-15,0 8 0 0,0 4 0 16,5 0 0-16,2 16 0 16,-1 2 0-16,6 0 0 15,-4-4 0-15,4-4 0 16,-3-6 0-16,0-4 0 15,-4 0 0-15,-1 0 0 16,-2-10 0-16,3-2 0 16,-1 0 0-16,3 0 0 15,2-2 0-15,0 4 0 16,-2-2 0-16,-5 4 0 16,-6 2 0-16,-7 2 0 15,-4 2 0-15,-8 2 0 0,-3 0 0 16,-4 0 0-16,-3 0-168 15,-7 2-677-15</inkml:trace>
  <inkml:trace contextRef="#ctx0" brushRef="#br0" timeOffset="-166464.25">10920 17802 993 0,'0'0'768'16,"0"0"-519"-16,0 0 99 0,0 0 166 15,0 0-200-15,0 0-64 16,-66-62-77-16,66 62-1 16,0 0-14-16,0 0-50 15,0 14-59-15,25 16-49 16,10 10 0-16,15 2 0 15,14 3 0-15,13-5 0 16,9-14 0-16,7-12 0 16,6-14 0-16,3 0 0 15,-2-26 0-15,0-12 0 16,-3-10 0-16,-9-4 0 16,-3-3 0-16,-11 9 0 15,-5 2 0-15,-7 18 0 16,-1 16 0-16,-3 10 0 0,4 6 0 15,3 20 0 1,3 10 0-16,1 0 0 0,3-2 0 16,1-6 0-16,-4-10 0 15,0-6 0-15,-1-12 0 16,-6 0 0-16,-4-8 0 16,-3-10 0-16,-3-8 0 15,-3-2 0-15,-3 2 0 16,-1-2 0-16,-1 6 0 15,-2 10 0-15,-1 8 0 16,-1 4 0-16,0 8 0 16,3 14 0-16,3 0 0 0,6 0 0 15,4-4 0 1,6-8 0-16,7-6 0 0,4-4 0 16,5-4 0-16,2-24 0 15,-2-6 0-15,-7-2 0 16,-8-4 0-16,-10 8 0 15,-11 6 0-15,-7 8 0 16,-9 18 0-16,-2 0 0 16,3 14 0-16,4 16 0 15,7 2 0-15,7 4 0 16,9-6 0-16,5-8 0 16,9-8 0-16,3-10 0 15,0-4 0-15,1-4 0 16,-3-14 0-16,-7 0 0 15,-2-4 0-15,-6 4 0 0,-6 4 0 16,-3 6 0 0,0 4 0-16,-4 4 0 0,2 0 0 15,-3 0 0-15,2 0 0 16,-3 0 0-16,-2-4 0 16,12-16 0-16,-8-2-14 15,-6 0-752-15</inkml:trace>
  <inkml:trace contextRef="#ctx0" brushRef="#br0" timeOffset="-165464.2">19163 17776 1982 0,'0'0'468'0,"0"0"-140"15,0 0 130-15,0 0-190 16,0 0-90-16,0 0-41 16,0 0 17-16,78 8-31 15,-17 2-123-15,16-6 0 16,35-4 0-16,39 0 0 0,59-14 0 16,30-12 0-1,12-10 0-15,-2-8 0 0,-23 8 0 16,-20 0 0-16,-26 2 0 15,-48 14 0-15,-44 4 0 16,-40 10 0-16,-22 2 0 16,-11 4 0-16,-8 0 0 15,-8 0 0-15,0 0 0 16,-24 4 0-16,-12 6-129 16,-28 8-407-16,8 0-258 15,-2-2-503-15</inkml:trace>
  <inkml:trace contextRef="#ctx0" brushRef="#br0" timeOffset="-165197.65">19622 18027 1998 0,'0'0'808'15,"0"0"-630"-15,0 0 63 16,0 0 21-16,0 0-37 15,0 0-81-15,125-10-48 16,22-12-45-16,53-14-24 16,26-4-3-16,3-5-6 15,-17 0-7-15,-32 0-10 16,-17 1 5-16,-43 8-6 16,-37 10-11-16,-41 12-77 0,-40 2-154 15,-2 6-287-15,-9 2-517 0</inkml:trace>
  <inkml:trace contextRef="#ctx0" brushRef="#br0" timeOffset="-163831.37">7593 17945 2029 0,'0'0'634'16,"0"0"-460"-16,0 0 50 16,0 0-8-16,0 0-41 15,0 0-106-15,0 0-45 16,-58-79-6-16,56 65 18 15,-3-4 42-15,0 0 12 0,1 4-13 16,0 0 1-16,2-2-18 16,-3 2-24-16,1 0-6 15,2 2-8-15,0 6 4 16,2 2-26-16,0 4 0 16,0 0 0-16,0 0 0 15,0 26 0-15,17 38 0 16,14 43 0-16,11 41 0 15,1 16 0-15,-5-25 0 16,-14-37 0-16,-9-44-12 16,-3-12-21-16,-3-6-11 15,2-1-34-15,-2-11-103 16,-2-28-109-16,-3-12-332 0,-4-21-200 16</inkml:trace>
  <inkml:trace contextRef="#ctx0" brushRef="#br0" timeOffset="-163264.23">7744 17959 1440 0,'0'0'517'16,"0"0"-229"-16,0 0 58 16,0 0 22-16,0 0-100 15,0 0-69-15,0 0-2 16,-59-76-40-16,59 72-32 15,-4 4-34-15,4 0 9 16,0 0-100-16,0 9 0 16,0 22 0-16,14 9 0 15,11 24 0-15,8 10 0 16,7 16 0-16,4 3 0 16,6 3 0-16,-3-8 0 15,-3-4 0-15,-6-8 0 16,-9-13 0-16,-4-15-21 15,-9-12-36-15,-6-12-72 16,-5-24-189-16,-5 0-349 0,0-10-356 0</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1T03:15:47.446"/>
    </inkml:context>
    <inkml:brush xml:id="br0">
      <inkml:brushProperty name="width" value="0.05292" units="cm"/>
      <inkml:brushProperty name="height" value="0.05292" units="cm"/>
      <inkml:brushProperty name="color" value="#FF0000"/>
    </inkml:brush>
  </inkml:definitions>
  <inkml:trace contextRef="#ctx0" brushRef="#br0">18651 5508 1262 0,'0'0'482'15,"0"0"-227"-15,0 0 56 16,0 0-7-16,0 0-46 16,0 0-87-16,-2-8-4 15,2 8 1-15,0 0 15 16,0 0-53-16,0 0-56 16,0 2 13-16,2 18-20 15,11 12 7-15,3 10 15 16,1 7-81-16,4 3-8 0,0-4 0 15,2-6 0-15,-1-8 6 16,3-10-6-16,4-14 0 16,13-10 0-16,14-18 0 15,38-46 0-15,49-46 0 16,46-43 0-16,15-9 0 16,-9 16 0-16,-47 39 0 15,-49 45 0-15,-30 20 0 16,-18 10 0-16,0 2 0 15,-8 1 0-15,-6 6 0 16,-14 10 0-16,-14 8 0 16,-7 2 0-16,-2 3 0 0,0 0 0 15,0 0 0-15,2 0 0 16,0 0 0-16,2 0 0 16,5 0 0-16,-1 0 0 15,0 8 0-15,-6 10-3 16,-2-1-532-16,0-2-787 0</inkml:trace>
  <inkml:trace contextRef="#ctx0" brushRef="#br0" timeOffset="4966.84">25165 14931 1783 0,'0'0'1003'0,"0"0"-727"16,0 0 191-16,0 0-136 16,0 0-95-16,0 0-236 15,-29-80 0-15,29 94 0 16,0 26 0-16,12 10 0 16,5 12 0-16,6 4 0 15,6 1 0-15,6-12 0 16,10-8 0-16,13-19 0 0,14-16 0 15,28-16 0-15,39-57 0 16,50-51 0 0,19-34 0-16,10-16 0 0,-6-5 0 15,-15 27 0-15,-8 13 0 16,-6 19 0-16,-19 20 0 16,-37 26 0-16,-33 18 0 15,-36 17 0-15,-20 13 0 16,-7 0 0-16,-7 6 0 15,-5 2 0-15,-13 6 0 16,-6 0 0-16,0 2 0 16,0 15 0-16,0-1 0 0,0 4 0 15,0 0 0-15,0 5 0 16,0-4 0-16,0-3-782 0</inkml:trace>
  <inkml:trace contextRef="#ctx0" brushRef="#br0" timeOffset="10266.77">19468 15789 1510 0,'0'0'943'15,"0"0"-651"-15,0 0-11 16,0 0-70-16,0 0-43 16,0 0-90-16,12-18 19 15,3 18 10-15,1 0-14 16,4 6 1-16,0 14-16 16,5 0-45-16,4 2 12 15,0 0-16-15,4-4-8 16,3-6-5-16,3-6-16 15,9-6 0-15,0-2 0 0,4-20 0 16,-2-4 0 0,2-10 0-16,-5 0 0 0,-5-4 0 15,-4 4 0-15,-7 6 0 16,-2 4 0-16,-4 16 0 16,-5 6 0-16,2 4 0 15,0 14 0-15,3 16 0 16,4 6 0-16,2-4 0 15,0 2 0-15,3-10 0 16,-1-8 0-16,2-6 0 16,1-10 0-16,-3 0 0 15,2-18 0-15,-4-6 0 0,-5-2 0 16,-2 0 0-16,-3 0 0 16,-4 6 0-16,-1 8 0 15,-3 8 0-15,1 4 0 16,1 0 0-16,5 4 0 15,3 10 0-15,2 4 0 16,1 0 0-16,3-2 0 16,2-6 0-16,0-2 0 15,0-8 0-15,-2 0 0 16,0-4 0-16,-2-14 0 16,-4 2 0-16,-6-2 0 15,-5-4-59-15,-6 6-455 16,-6 0-781-16</inkml:trace>
  <inkml:trace contextRef="#ctx0" brushRef="#br0" timeOffset="12699.55">23526 17427 796 0,'0'0'1171'16,"0"0"-905"-1,0 0 0-15,0 0 45 0,0 0-96 16,0 0-104-16,-7-30-6 15,25 30 16-15,2 4 48 16,7 22-43-16,2 6-21 16,2 8-40-16,5 5-13 15,1-9-5-15,5 0-26 16,5-14-2-16,7-8 10 16,6-14-23-16,5 0 19 15,2-24-4-15,1-16-13 16,1-8 17-16,-1-2-9 15,-6 1-16-15,-7 5 0 16,-5 12 0-16,-11 10 0 16,-2 18 0-16,-6 4 0 0,0 4 0 15,3 22 0-15,1 6 0 16,1 4 0-16,1-6 0 16,1-7 0-16,-2-9 0 15,-2-5 0-15,-1-9 0 16,-2 0 0-16,2-1 0 15,3-21 0-15,4-1 0 16,3-3 0-16,3-2 0 16,6-2 0-16,-4 8 0 15,1 8 0-15,-1 6 0 16,-11 8 0-16,-1 0 0 0,-7 18 0 16,-2 4 0-16,-6-4 0 15,2 0 0-15,-5-2 0 16,-1-6 0-16,2-2 0 15,-1-8 0-15,1 0 0 16,2 0 0-16,-2-18 0 16,1-4 0-16,1-8 0 15,-8 2-242-15,-5 6-736 0</inkml:trace>
  <inkml:trace contextRef="#ctx0" brushRef="#br0" timeOffset="29333.52">12117 8584 2336 0,'0'0'606'16,"0"0"-417"-16,0 0 265 16,0 0-233-16,0 0-98 15,0 0-9-15,0 0-61 16,-6 0-53-16,4 0 0 15,0 0 0-15,2 0 0 16,0 0 0-16,0 0 0 16,16 0 0-16,42-6 0 15,46-12 0-15,48-4 0 16,24-4 0-16,-3 2 0 0,-15 4 0 16,-42 6 0-16,-24 2 0 15,-26 4 0-15,-12 2 0 16,0 2 0-16,-6-2 0 15,-3 4 0-15,-18 0 0 16,-14 2 0-16,-11 0 0 16,-2 0-14-16,-6 0-184 15,-56 0-311-15,1 4-295 16,-3 6-90-16</inkml:trace>
  <inkml:trace contextRef="#ctx0" brushRef="#br0" timeOffset="29500.23">12218 8564 1955 0,'0'0'645'16,"0"0"-174"-16,0 0-89 16,0 0-34-16,0 0-53 15,0 0-295-15,0 0 0 16,69 26 0-16,63-26 0 16,35-14 0-16,-11-8 0 15,-33 0 0-15,-32 0-123 16,-49 10-483-16,-15 4-738 0</inkml:trace>
  <inkml:trace contextRef="#ctx0" brushRef="#br0" timeOffset="31000.35">12248 9713 1356 0,'0'0'1421'15,"0"0"-1153"-15,0 0-147 16,0 0 259-16,0 0-74 16,0 0-145-16,0 0-78 15,93-12-83-15,-49 2 0 16,12 0 0-16,13 0 0 15,14 0 0-15,25-2 0 16,29-2 0-16,-8 0 0 0,-11 2 0 16,-20 2 0-16,-25 4 0 15,-1-2 0-15,-5 2 0 16,-23 2 0-16,-22 2-65 16,-19 2-163-16,-6 0-135 15,-76 0-273-15,0 12-233 16,-3 0-337-16</inkml:trace>
  <inkml:trace contextRef="#ctx0" brushRef="#br0" timeOffset="31168.07">12281 9807 1854 0,'0'0'665'0,"0"0"-282"16,0 0 129-16,0 0-185 15,0 0-87-15,158 0-125 0,13-36-115 16,19-10 0-16,-15-4 0 15,-45 10 0-15,-43 6-221 16,-32 12-635-16,-30 6-936 0</inkml:trace>
  <inkml:trace contextRef="#ctx0" brushRef="#br0" timeOffset="35366.67">2196 11753 2167 0,'0'0'593'0,"0"0"-245"16,0 0 195-16,0 0-265 16,0 0-111-16,0 0-167 15,2-24 0-15,8 24 0 16,5 0 0-16,10 7 0 16,10 11 0-16,5 8 0 15,7 3 0-15,5 1 0 16,1-4 0-16,2-4 0 15,1-8 0-15,2-10 0 16,5-4 0-16,-1-8 0 16,3-20 0-16,1-8 0 15,3-6 0-15,-1-2 0 16,-4 1 0-16,-4 10 0 0,-5 6 0 16,-3 13 0-1,-7 12 0-15,-5 2 0 0,0 8 0 16,-1 20 0-16,7 6 0 15,0 4 0-15,8 1 0 16,4-3 0-16,8-6 0 16,6-10 0-16,6-10 0 15,0-10 0-15,0-4 0 16,-2-20 0-16,-5-10 0 16,-4-2 0-16,-5-4 0 15,-2 1 0-15,-6 7 0 16,-8 6 0-16,-3 8 0 15,-7 14 0-15,-1 4 0 16,-2 2 0-16,1 20 0 16,1 7 0-16,4 0 0 0,3 1 0 15,0-3 0-15,3-7 0 16,1-8 0-16,1-12 0 16,2 0 0-16,-4-6 0 15,1-15 0-15,-5-4 0 16,-1 0 0-16,-7 3 0 15,-6 8 0-15,-4 6 0 16,-6 6 0-16,-3 2 0 16,-3 0 0-16,-1 9 0 15,2 2 0-15,1 1 0 16,1-2 0-16,1-2 0 16,3-6 0-16,9-2 0 0,-5 0-670 15,-2-10-1084-15</inkml:trace>
  <inkml:trace contextRef="#ctx0" brushRef="#br0" timeOffset="35466.71">5628 11671 1846 0,'0'0'1646'15,"0"0"-1287"-15,0 0-114 16,0 0-245-16,0 0 0 16,0 0-237-16,0 0-1701 0</inkml:trace>
  <inkml:trace contextRef="#ctx0" brushRef="#br0" timeOffset="58803.27">16084 13836 1572 0,'0'0'604'16,"0"0"-304"-16,0 0 71 15,0 0-36-15,0 0-43 16,0 0-115-16,-20-34-67 16,20 34-5-16,0 0-2 15,0 10 24-15,13 14-127 0,8 8 0 16,8 6 0-16,6 0 0 15,11-2 0-15,12-9 0 16,11-13 0-16,10-14 0 16,3 0 0-16,2-28 0 15,1-11 0-15,-6-3 0 16,-10 0 0-16,-9 2 0 16,-14 6 0-16,-13 12 0 15,-10 10 0-15,-7 10 0 16,-3 2 0-16,3 14 0 15,1 14 0-15,10 2 0 16,2 2 0-16,7-4 0 16,5-8 0-16,3-8 0 15,2-8 0-15,1-4 0 16,3 0 0-16,-6-12 0 0,0-6 0 16,1 0 0-16,-5 2 0 15,-3-2 0-15,0 4 0 16,-6 6 0-16,-5 0 0 15,-4 4 0-15,-3 0 0 16,-2 4 0-16,-3 0 0 16,-14 0-56-16,0 10-591 15,-18 4-1207-15</inkml:trace>
  <inkml:trace contextRef="#ctx0" brushRef="#br0" timeOffset="60433.66">4665 14919 1590 0,'0'0'512'0,"0"0"-299"16,0 0 96-16,0 0 46 16,0 0-105-16,0 0-158 15,0 0-63-15,14 26 28 16,10 14 80-16,10 4-37 16,5 6-34-16,11-2-15 15,3-3-18-15,9-12-25 16,6-6 5-16,7-15 1 15,5-12 20-15,4 0 19 0,6-26-7 16,-1-19-10 0,-2-3-12-16,-9-2-23 0,-11 0-1 15,-11 4 2-15,-14 12-1 16,-9 8 14-16,-6 16-14 16,-2 10 5-16,-4 0-6 15,8 14-4-15,5 16 3 16,7 6 0-16,9-4 1 15,8-2 6-15,7-8-6 16,7-8 9-16,1-12-7 16,3-2-1-16,-3-2-2 15,-2-20 1-15,-2 0 0 16,-3-10 13-16,-4 0-12 0,-5 2 7 16,-3 4-8-1,-5 8 0-15,-5 10-6 0,-6 8 0 16,1 0 6-16,-4 22 13 15,3 8-7-15,1-2 2 16,7 2-8-16,2-10 0 16,8-4 0-16,8-12 0 15,6-4 0-15,3-12 0 16,3-14 0-16,2-4 0 16,-5 0 0-16,-3 4 0 15,-10 2 0-15,-9 6 0 16,-10 7 0-16,-15 6 0 15,-8 5 0-15,-7 0 0 16,3 0 0-16,27 5-69 0,2 8-291 16,6-3-620-16</inkml:trace>
  <inkml:trace contextRef="#ctx0" brushRef="#br0" timeOffset="62766.5">13887 14985 631 0,'0'0'274'16,"0"0"-73"-16,0 0 17 16,0 0 2-16,0 0-36 15,0 0 28-15,0 0 46 0,-40-52 12 16,33 46 5-1,0 2 27-15,1 4-32 0,2-4-35 16,-3 4-31-16,2 0-38 16,-2 0-43-16,5 0-70 15,0 0-53-15,2 0 0 16,0 0 0-16,16 0 0 16,41 8 0-16,55-4 0 15,60-4 0-15,32-8 0 16,15-20 0-16,-10 2 0 15,-22 0 0-15,-15 8 0 16,-41 4 0-16,-35 5 0 16,-36 8 0-16,-22-2 0 15,-9 3 0-15,-6 0 0 16,-5 0 0-16,-16 0 0 0,-2 0 0 16,0 0 0-1,-14 0 0-15,-13 4-51 0,-26 13-399 16,4-2-203-16,-5 2-339 15</inkml:trace>
  <inkml:trace contextRef="#ctx0" brushRef="#br0" timeOffset="62999.51">13845 15226 1825 0,'0'0'696'15,"0"0"-312"-15,0 0-23 16,0 0-48-16,0 0-113 16,0 0-101-16,0 0 6 0,136-22-32 15,-12 0-33 1,43-9-40-16,18-1 0 0,-7 0 0 16,-35 6-15-16,-49 12-69 15,-19 4-168-15,-30 6-350 16,-20 2-588-16</inkml:trace>
  <inkml:trace contextRef="#ctx0" brushRef="#br0" timeOffset="64233.58">7365 16361 1976 0,'0'0'581'0,"0"0"-353"0,0 0 86 16,0 0-10-16,0 0-90 16,0 0-115-16,0 0-39 15,34 48 38-15,-1-6-14 16,8 6-30-16,7 0-21 15,8-6-21-15,9-8 1 16,13-16 1-16,22-14-14 16,33-8 12-16,28-40-12 15,2-14 0-15,-25 0 0 16,-37 10 0-16,-37 16 0 16,-9 0 0-16,5 1 0 15,3 4 0-15,-3 4 0 0,-11 15 0 16,-9 8 0-1,-4 4 0-15,2 23 0 0,4 9 0 16,4 5 0-16,4 4 0 16,6-1 0-16,4-12 0 15,2-6 0-15,5-14 0 16,2-12 0-16,1 0 0 16,-4-30 0-16,1-6 0 15,-5-8 0-15,1-2 0 16,-5 2 0-16,-2 3 0 15,-4 7 0-15,-2 10 0 16,-6 16 0-16,-3 8 0 16,-6 8 0-16,-1 24 0 15,1 8 0-15,3 5 0 16,3-1 0-16,3-8 0 0,5-8 0 16,4-12 0-16,1-10 0 15,4-6 0-15,0-10 0 16,0-20 0-16,2-2 0 15,0-3 0-15,-4 3 0 16,-3 9 0-16,-2 6 0 16,-1 12 0-16,-2 5 0 15,4 0 0-15,-2 0 0 16,4 0 0-16,2 5 0 16,-2-1 0-16,2-4 0 15,-14 0 0-15,-16-8-758 0</inkml:trace>
  <inkml:trace contextRef="#ctx0" brushRef="#br0" timeOffset="65466.35">2119 17173 2063 0,'0'0'568'0,"0"0"-200"16,0 0-51-16,0 0-20 15,0 0-122-15,0 0-113 16,0 0-7-16,22 10 32 15,4 8-12-15,11 8-46 0,0 4-29 16,5-2 0-16,-2-2 0 16,-1-8 0-16,-4-4 0 15,-2-6 0-15,-1-4 0 16,-1-4 0-16,2-4 0 16,3-14 0-16,1-8 0 15,2-6 0-15,-1-2 0 16,-3 6 0-16,-4 2 0 15,-6 12 0-15,-3 6 0 16,-2 8 0-16,2 0 0 16,7 22 0-16,7 8 0 15,4 2 0-15,3 0 0 16,-1-2 0-16,0-6 0 16,-4-4 0-16,-2-10 0 15,-3-10 0-15,-2 0 0 0,0-4 0 16,-2-18 0-16,1-2 0 15,1-6 0-15,-2-2 0 16,2 2 0-16,-2 8 0 16,0 8 0-16,2 4 0 15,2 10 0-15,5 0 0 16,6 0 0-16,6 14 0 16,1 0 0-16,-2 0 0 15,-2-2 0-15,-3-2 0 16,-5-6 0-16,-4-4 0 15,-4 0 0-15,-4 0 0 16,-1-10 0-16,-1-6 0 16,-3-8 0-16,-1-2 0 0,0-5 0 15,0 4-27 1,12-10-284-16,-6 11-527 0,0 0-1467 0</inkml:trace>
  <inkml:trace contextRef="#ctx0" brushRef="#br0" timeOffset="65600.12">4558 17177 2689 0,'0'0'615'0,"0"0"-383"16,0 0-232-16,0 0-149 0,0 0-1657 15</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1T03:17:33.512"/>
    </inkml:context>
    <inkml:brush xml:id="br0">
      <inkml:brushProperty name="width" value="0.05292" units="cm"/>
      <inkml:brushProperty name="height" value="0.05292" units="cm"/>
      <inkml:brushProperty name="color" value="#FF0000"/>
    </inkml:brush>
  </inkml:definitions>
  <inkml:trace contextRef="#ctx0" brushRef="#br0">3743 9274 1174 0,'0'0'1371'16,"0"0"-991"-16,0 0-4 16,0 0-93-16,0 0-146 15,0 0-83-15,-18 0-26 16,18 12 35-16,4 8 14 15,14 12-5-15,6 8 9 16,7 8-81-16,4 2 0 16,0-3 0-16,1-7 0 15,3-8 0-15,1-14 0 0,1-12 0 16,-1-6 0-16,2-8 0 16,1-24 0-16,-1-10 0 15,-1-6 0-15,-6 2 0 16,-4 6 0-16,-4 9 0 15,-3 9 0-15,0 12 0 16,1 8 0-16,6 2 0 16,3 2 0-16,1 16 0 15,1 2 0-15,2 2 0 16,-2 0 0-16,-3-5 0 16,-2-3 0-16,-4-9 0 15,0-2 0-15,-1-3 0 0,3 0 0 16,2-17 0-16,0-5 0 15,4-4 0-15,-7 2 0 16,-4 6 0-16,-3 8 0 16,-4 10 0-16,1 0 0 15,5 14 0-15,6 10 0 16,2 7 0-16,5 0 0 16,1-3 0-16,-1-6 0 15,1-8 0-15,0-5 0 16,-2-9 0-16,1 0 0 15,-1-10 0-15,-1-8 0 16,-1-4 0-16,-4 5-77 16,2 17-272-16,-6 0-536 0,-7 17-637 15</inkml:trace>
  <inkml:trace contextRef="#ctx0" brushRef="#br0" timeOffset="1133.5">12588 9599 766 0,'0'0'601'0,"0"0"-426"16,0 0 91-16,0 0 127 0,0 0-79 15,0 0-31 1,0 0 1-16,-31 0-15 0,31 0-44 15,0 0-34-15,-2 0-26 16,2 0-1-16,0 0-164 16,0 0 0-16,0 0 0 15,0 0 0-15,15 0 0 16,32 0 0-16,43 0 0 16,58-16 0-16,71-10 0 15,39 0 0-15,17 0 0 16,-3 7 0-16,-19 9 0 15,1 2 0-15,-5 3 0 16,-8-4 0-16,-20-1 0 16,-25-2 0-16,-31 1 0 15,-40-2 0-15,-36 4 0 0,-31 2 0 16,-16 3 0-16,1 1 0 16,-3-1 0-16,-3-1 0 15,-6 1 0-15,-4 2 0 16,-2 0 0-16,0 2 0 15,-2-1 0-15,0 1 0 16,-5-3 0-16,-5 3 0 16,-6 0-152-16,-7 0-191 15,-13 0-223-15,-16 0-420 0</inkml:trace>
  <inkml:trace contextRef="#ctx0" brushRef="#br0" timeOffset="1632.59">13071 9996 1508 0,'0'0'823'0,"0"0"-664"15,0 0 176-15,0 0 140 16,0 0-203-16,0 0-47 16,0 0-78-16,-84 4 5 15,84-4-152-15,7 0 0 16,30 0 0-16,50-12 0 15,71-10 0-15,83-6 0 16,51-4 0-16,15 2 0 16,-6 4 0-16,-31 1 0 15,-16 3 0-15,-24 4 0 16,-32 0 0-16,-53 7 0 16,-52 2 0-16,-39 4 0 15,-28 2 0-15,-8 1 0 16,-5 2 0-16,-3 0 0 15,-10 0 0-15,0 0 0 0,0 0 0 16,0-2 0-16,0 2 0 16,0 0 0-16,2 0 0 15,-2 0-48-15,-2 0-846 16,-16 0-1402-16</inkml:trace>
  <inkml:trace contextRef="#ctx0" brushRef="#br0" timeOffset="3775.55">4446 10557 932 0,'0'0'1276'0,"0"0"-920"16,0 0 119-16,0 0-139 15,0 0-39-15,0 0-108 16,0 0-60-16,-10-20-23 15,16 20-106-15,14 5 0 16,7 13 0-16,7 5 0 16,5 8 0-16,4-1 0 15,-1 0 0-15,-2-6 0 0,-7-6 0 16,-1-8 0-16,-8-6 0 16,1-4 0-16,0 0 0 15,4-6 0-15,4-14 0 16,9-6 0-16,5-4 0 15,6 0 0-15,3 4 0 16,4 8 0-16,0 8 0 16,5 7 0-16,-3 3 0 15,1 4 0-15,-5 14 0 16,-5 3 0-16,-6-1 0 16,-4-2 0-16,-8-5 0 0,-4 0 0 15,-6-7 0 1,-1-4 0-16,-4-2 0 0,1 0 0 15,3-7 0-15,0-12 0 16,3-5 0-16,2-2 0 16,0-3 0-1,-2 4 0-15,-2 4 0 0,8 7-42 16,-6 8-592-16,-8 6-872 0</inkml:trace>
  <inkml:trace contextRef="#ctx0" brushRef="#br0" timeOffset="6332.68">5252 8542 1952 0,'0'0'782'0,"0"0"-485"16,0 0-14-16,0 0-25 15,0 0-114-15,0 0-50 16,12-2-23-16,1 4 50 16,6 16-27-16,1 2-94 15,-1 6 0-15,4 4 0 16,-5 1 0-16,0-2 0 16,-2-4 0-16,-3-7 0 15,3-8 0-15,1-8 0 16,8-2 0-16,12-15 0 0,19-25 0 15,17-18 0 1,14-16 0-16,7-10 0 0,2 0 0 16,-7 10 0-16,-13 17 0 15,-20 21 0-15,-23 16 0 16,-15 12 0-16,-14 8 0 16,-4 0 0-16,0 6 0 15,4 14 0-15,8 14-114 16,-1-3-556-16,3-9-1117 0</inkml:trace>
  <inkml:trace contextRef="#ctx0" brushRef="#br0" timeOffset="11433.41">13212 11311 1728 0,'0'0'1156'0,"0"0"-838"16,0 0 3-16,0 0-68 15,0 0-110-15,0 0-95 16,0 0-27-16,-13 14-6 0,26 21 78 15,5 6-93 1,-1 10 0-16,2-3 0 0,-2-4 0 16,1-8 0-16,3-10 0 15,0-12 0-15,6-10 0 16,8-4 0-16,15-28 0 16,27-36 0-16,35-38 0 15,27-39 0-15,7-9 0 16,-23 19 0-16,-32 40 0 15,-35 38 0-15,-14 19 0 16,-1 2 0-16,-4 8 0 16,-8 4 0-16,-14 12 0 15,-7 8 0-15,-6 0 0 16,2 2 0-16,1 12 0 0,1 6 0 16,-2 6 0-16,-4 28 0 15,-17-6-613-15,-7-4-1552 0</inkml:trace>
  <inkml:trace contextRef="#ctx0" brushRef="#br0" timeOffset="22533.31">20727 10026 2326 0,'0'0'757'0,"0"0"-415"15,0 0-51-15,0 0-177 16,0 0-62-16,0 0 8 16,-20 168 29-16,20-86-24 15,0 5-65-15,-2-3 0 16,-5-3 0-16,3-12 0 15,2-12 0-15,2-13 0 16,0-16 0-16,0-14 0 16,0-14 0-16,0 0 0 15,0-32 0-15,2-21 0 16,2-33 0-16,-4-36 0 16,0-31 0-16,0 13 0 0,0 32 0 15,0 42 0-15,0 32 0 16,0 0 0-1,2 4 0-15,5 2 0 0,2 7 0 16,4 6 0-16,10 3 0 16,4 6 0-16,8 6 0 15,7 0 0-15,3 15 0 16,-1 20 0-16,2 9 0 16,-11 10 0-16,-10 6 0 15,-14 4 0-15,-11 0 0 16,-9-1 0-16,-32-1 0 15,-15-6 0-15,-3-6 0 16,-1-12 0-16,8-10 0 16,12-10 0-16,14-12 0 0,12-6 0 15,14 0 0-15,0-14 0 16,40-4-156-16,0 4-622 16,0 4-886-16</inkml:trace>
  <inkml:trace contextRef="#ctx0" brushRef="#br0" timeOffset="23333.6">21220 10582 2203 0,'0'0'877'0,"0"0"-397"15,0 0-156-15,0 0-112 16,0 0-212-16,0 0 0 15,0 0 0-15,-23-51 0 16,21 51 0-16,-2 8 0 16,-3 21 0-16,1 13 0 15,-2 10 0-15,4 8 0 16,4 0 0-16,0-4 0 16,0-9 0-16,0-14 0 15,6-11 0-15,8-13 0 16,5-9 0-16,2-17 0 0,6-25 0 15,2-10 0-15,-2-10 0 16,-2 2 0-16,-6 6 0 16,-5 11 0-16,-3 16 0 15,-5 10 0-15,-4 13 0 16,-2 4 0-16,0 3 0 16,0 20 0-16,-4 12 0 15,-11 7 0-15,-6 2 0 16,-1 0 0-16,-2-2 0 15,2-6 0-15,1-10 0 16,8-6 0-16,7-7 0 16,4-6 0-16,2-3 0 15,0 4 0-15,19 0 0 0,8 2 0 16,11-2 0 0,5 1 0-16,5-4 0 0,-1 1 0 15,-5-2 0-15,0 11 0 16,-13-4-227-16,-11 3-928 0</inkml:trace>
  <inkml:trace contextRef="#ctx0" brushRef="#br0" timeOffset="23932.7">22583 9938 1430 0,'0'0'510'0,"0"0"-8"15,0 0 44-15,0 0-161 16,0 0-45-16,0 0-77 16,0 0-143-16,12-28-120 15,-41 64 0-15,-12 18 0 0,-3 14 0 16,-6 10 0-16,2 2 0 16,-2-1 0-16,6-11 0 15,1-12 0-15,6-10 0 16,3-14 0-16,5-10 0 15,0-12 0-15,5-10 0 16,0 0 0-16,1-28 0 16,5-12 0-16,5-14 0 15,7-4 0-15,6 0 0 16,0 8 0-16,2 11 0 16,15 13 0-16,6 15 0 15,6 11 0-15,6 0 0 16,5 24 0-16,5 12 0 15,7 8 0-15,0 2 0 0,4-2 0 16,0-6 0-16,-2-6 0 16,-10-8 0-16,-8-10 0 15,-12-4 0-15,-9-6 0 16,-5-4 0-16,-8 0 0 16,-2 0 0-16,0-2 0 15,0-10 0-15,0-12 0 16,2 4 0-16,0 0-627 0</inkml:trace>
  <inkml:trace contextRef="#ctx0" brushRef="#br0" timeOffset="24433">23775 9701 2036 0,'0'0'825'0,"0"0"-301"15,0 0-69-15,0 0-199 16,0 0-256-16,0 0 0 15,0 0 0-15,-35-46 0 16,28 94 0-16,0 14 0 16,2 10 0-16,5 5 0 15,0-7 0-15,0-6 0 16,3-10 0-16,1-7 0 16,-4-11 0-16,-11 1-374 15,-16-8-290-15,-6-9-453 0</inkml:trace>
  <inkml:trace contextRef="#ctx0" brushRef="#br0" timeOffset="24633.14">23347 10415 1805 0,'0'0'896'0,"0"0"-286"15,0 0-87-15,0 0-261 16,0 0-262-16,0 0 0 16,132 50 0-16,-39-50 0 15,32-14 0-15,-7-14 0 0,-8 0 0 16,-21 0 0-1,-29 6 0-15,-5 2 0 0,-6 2 0 16,-22 5 0 0,-16 10 0-16,-11 3 0 0,-13 20 0 15,-16 10-578-15,-4 4-572 0</inkml:trace>
  <inkml:trace contextRef="#ctx0" brushRef="#br0" timeOffset="25399.76">23619 11167 2179 0,'0'0'880'0,"0"0"-356"16,0 0-216-16,0 0-160 0,0 0-91 16,-22-102-57-1,22 70 0-15,0 0 0 0,0 2 0 16,2 3 0-1,18 4 0-15,7 5 0 0,4 5 0 16,7 9 0-16,4 4 0 16,-1 0 0-16,1 13 0 15,-5 13 0-15,-5 6 0 16,-6 8 0-16,-9 10 0 16,-11 4 0-16,-6 4 0 15,-2-2 0-15,-19-2 0 16,-3-8 0-16,0-10 0 15,4-8 0-15,7-11 0 16,3-12 0-16,10-5 0 16,0-3 0-16,0-23 0 0,23-13 0 15,6-9 0-15,6-4 0 16,5-2 0-16,1 0 0 16,1 2 0-16,-5 2 0 15,-5 2 0-15,-6 5 0 16,-5 5 0-16,-6 6 0 15,-5 8 0-15,-6 6 0 16,-2 8 0-16,-2 4 0 16,0 4 0-16,0 2 0 15,0 0 0-15,0 0 0 16,0 0 0-16,0 0 0 16,0 0 0-16,0 0 0 15,0 0 0-15,0 0 0 16,0 0 0-16,0 0 0 15,0 0 0-15,0 0 0 0,0 14 0 16,-12 10 0-16,-1 14 0 16,-2 10 0-16,-1 9 0 15,5 4 0-15,6 2 0 16,5-1 0-16,5-8 0 16,22-8 0-16,13-10 0 15,11-13 0-15,2-14 0 16,5-9 0-16,-2 0 0 15,-9-16 0-15,-7-8 0 16,-11-2 0-16,-9 2 0 16,-8 4 0-16,-6 2 0 0,-6 2 0 15,0 6 0-15,-6 4 0 16,-11 4 0-16,-2 0-686 0</inkml:trace>
  <inkml:trace contextRef="#ctx0" brushRef="#br0" timeOffset="26466.49">24600 10551 1322 0,'0'0'502'0,"0"0"-29"15,0 0 32-15,0 0-166 16,0 0 13-16,0 0-14 15,0 0-73-15,0-54-265 16,0 58 0-16,0 23 0 16,-4 9 0-16,1 11 0 15,3 10 0-15,0 3 0 16,0-2 0-16,0-2 0 16,0-6 0-16,0-7 0 15,5-10 0-15,-1-8 0 16,0-10 0-16,-2-6 0 15,-2-5 0-15,0-4 0 0,0 0 0 16,0-18 0-16,0-13 0 16,0-5 0-16,0-10 0 15,0-2 0-15,0-6 0 16,0-4 0-16,0-3 0 16,-4 6 0-16,-2 1 0 15,-2 7 0-15,0 11 0 16,-1 6 0-16,0 6 0 15,2 2 0-15,0 2 0 16,3 2 0-16,4 2 0 16,0-2 0-16,0 0 0 0,7 0 0 15,15-2 0 1,7 4 0-16,2 2 0 0,5 2 0 16,-3 7 0-16,-4 5 0 15,-6 0 0-15,-6 3 0 16,-7 19 0-16,-8 3 0 15,-2 10 0-15,0 1 0 16,-14 2 0-16,-10-4 0 16,-5-4 0-16,0-2 0 15,2-6 0-15,5-6 0 16,7-3 0-16,3-6 0 16,7-5 0-16,5 0 0 15,0-2 0-15,11 0 0 16,18 0 0-16,10 0 0 15,7 0 0-15,4 0 0 0,0 0 0 16,-5 0 0 0,-5 0 0-16,-9 4 0 0,-8 6 0 15,-8 2 0-15,-11 5 0 16,-4 5 0-16,-2 2 0 16,-22 2 0-16,-9 2 0 15,-6-2 0-15,2-6 0 16,-1-4 0-16,5-4 0 15,6-6 0-15,2-2 0 16,8-4 0-16,5 0 0 16,4 0-1126-16</inkml:trace>
  <inkml:trace contextRef="#ctx0" brushRef="#br0" timeOffset="27633.29">25641 9910 225 0,'0'0'1614'0,"0"0"-983"16,0 0-118-16,0 0-50 15,0 0-237-15,0 0-86 16,0 0 11-16,-27-74-18 16,4 66-133-16,-6 8 0 15,-4 0 0-15,-7 8 0 16,1 20 0-16,4 12 0 0,10 6 0 16,14 4 0-16,11-4 0 15,5-6 0-15,28-9 0 16,12-13 0-16,6-17 0 15,2-1 0-15,-5-19 0 16,-11-14 0-16,-8-7 0 16,-14-6 0-16,-7 0 0 15,-8-5 0-15,0 6 0 16,0 0 0-16,-5 12 0 16,0 8 0-16,5 9 0 15,0 10 0-15,0 6 0 16,14 0 0-16,15 25 0 15,9 8 0-15,4 10 0 0,3 5 0 16,-7 2 0 0,-7-2 0-16,-9-4 0 0,-13-6 0 15,-7-8 0-15,-2-8 0 16,0-10 0-16,-2-10 0 16,-7-2 0-16,2-18 0 15,7-22 0-15,0-14 0 16,16-12 0-16,17-6 0 15,11 2 0-15,2 13 0 16,-2 13 0-16,-6 16 0 16,-12 18 0-16,-10 10 0 15,-7 14-511-15,-9 10-824 0</inkml:trace>
  <inkml:trace contextRef="#ctx0" brushRef="#br0" timeOffset="28333.3">27137 9278 606 0,'0'0'1889'15,"0"0"-1288"-15,0 0-28 16,0 0-146-16,0 0-427 16,0 0 0-16,0 0 0 15,0 26 0-15,0 42 0 16,0 10 0-16,2 5 0 16,10-5 0-16,-1-10 0 15,0-14 0-15,0-9 0 16,-4-16 0-16,-3-11 0 0,-2-7 0 15,-2-11 0-15,0 0 0 16,0-21 0-16,0-15 0 16,-8-18 0-16,-4-28 0 15,-1-30 0-15,2 3 0 16,2 9 0-16,2 12 0 16,3 26 0-16,-3 0 0 15,3-2 0-15,4 13 0 16,0 11 0-16,2 6 0 15,20 8 0-15,9 6 0 16,10 8 0-16,1 6 0 16,1 6 0-16,-6 0 0 15,-5 22 0-15,-11 10 0 0,-9 10 0 16,-12 8 0 0,0 4 0-16,-23 4 0 0,-10 3 0 15,-5-1 0-15,1 2 0 16,6-4 0-16,12 14 0 15,11-14-690-15,8-11-879 0</inkml:trace>
  <inkml:trace contextRef="#ctx0" brushRef="#br0" timeOffset="28699.92">27615 9587 1918 0,'0'0'764'0,"0"0"-155"16,0 0-91-16,0 0-231 15,0 0-287-15,0 0 0 16,0 0 0-16,2 30 0 16,2 8 0-16,0 6 0 15,3 6 0-15,-1 1 0 16,2-4 0-16,-4-4 0 0,2-9 0 16,-3-10 0-16,1-10 0 15,-2-8 0-15,0-6 0 16,6-4 0-16,7-48-50 15,1 0-782-15,1-2-809 0</inkml:trace>
  <inkml:trace contextRef="#ctx0" brushRef="#br0" timeOffset="29033.68">27975 9531 1857 0,'0'0'929'0,"0"0"-364"16,0 0-222-16,0 0-119 15,0 0-134-15,0 0-29 0,0 0-34 16,-47 30-27 0,16-4 0-16,-4 2 0 0,-6 4 0 15,1-2 0-15,5 2 0 16,6-4 0-16,10-2 0 16,13-6 0-16,6-3 0 15,2-6 0-15,25-1 0 16,11-2 0-16,7-1 0 15,9-6 0-15,0 2 0 16,4-3 0-16,-4 0 0 16,-4 0 0-16,-8 0 0 15,-9 0 0-15,-11 0 0 16,0-3 0-16,-8-2-62 0,-3-2-845 16</inkml:trace>
  <inkml:trace contextRef="#ctx0" brushRef="#br0" timeOffset="30199.94">28915 8839 2022 0,'0'0'551'0,"0"0"-89"16,0 0 6-16,0 0-206 15,0 0-76-15,0 0-41 16,0 0-145-16,-20-76 0 16,7 104 0-16,-9 14 0 15,-7 16 0-15,-7 12 0 16,-6 7 0-16,-3 3 0 16,1-4 0-16,-1-8 0 15,7-8 0-15,5-15 0 16,10-13 0-16,8-14 0 15,6-13 0-15,2-5 0 16,3 0 0-16,-3-23 0 16,-5-16 0-16,2-9 0 0,-3-8 0 15,1 0 0-15,6 4 0 16,1 12 0-16,5 11 0 16,0 14 0-16,0 8 0 15,18 7 0-15,14 0 0 16,12 12 0-16,7 16 0 15,10 8 0-15,-1 9 0 16,-3 5 0-16,-1 0 0 16,-7-2 0-16,-7-4 0 15,-6-6 0-15,-7-11 0 16,-7-9 0-16,-4-13 0 16,-3-5 0-16,2 0 0 15,-2-23 0-15,12-38 0 0,-3 7-183 16,-1-2-1617-16</inkml:trace>
  <inkml:trace contextRef="#ctx0" brushRef="#br0" timeOffset="30767.6">29990 8322 2056 0,'0'0'545'0,"0"0"-24"16,0 0 2-16,0 0-244 15,0 0-107-15,0 0-172 16,0 0 0-16,-38-44 0 16,28 84 0-16,4 18 0 15,4 16 0-15,2 6 0 16,0 3 0-16,13-3 0 15,7-8 0-15,0-10 0 16,0-12 0-16,-4-10 0 16,-5-10 0-16,-5-10 0 15,-6-2-318-15,-2-6-359 0,-13-2-311 16</inkml:trace>
  <inkml:trace contextRef="#ctx0" brushRef="#br0" timeOffset="30999.84">29577 9186 1987 0,'0'0'639'16,"0"0"-47"-16,0 0-87 16,0 0-247-16,0 0-143 15,0 0-115-15,0 0 0 16,-34 34 0-16,101-46 0 16,47-14 0-16,42-10 0 15,12-2 0-15,-26 8 0 16,-39 9 0-16,-46 10 0 0,-12 7 0 15,-7-3 0 1,-5 5 0-16,-8 1 0 0,-15 1 0 16,-7 0 0-16,-3 33 0 15,-18-1-586-15,-4 4-868 0</inkml:trace>
  <inkml:trace contextRef="#ctx0" brushRef="#br0" timeOffset="31366.58">30087 9637 2032 0,'0'0'710'16,"0"0"-213"-16,0 0 78 15,0 0-293-15,0 0-282 16,0 0 0-16,0 0 0 16,-16 56 0-16,12 12 0 15,4 8 0-15,0 5 0 16,0-1 0-16,10-2 0 16,3-10 0-16,-3-8 0 15,0-11 0-15,-1-15 0 16,-3-10 0-16,1-10 0 15,-5-10 0-15,-2-4 0 16,3 0 0-16,-1-40 0 0,0 0-75 16,2-6-1037-16</inkml:trace>
  <inkml:trace contextRef="#ctx0" brushRef="#br0" timeOffset="31732.63">30366 9733 1252 0,'0'0'1290'0,"0"0"-738"16,0 0 21-16,0 0-304 16,0 0-109-16,0 0-160 15,0 0 0-15,-23 59 0 16,-1-19 0-16,-12 2 0 0,-6 3 0 16,-5 4 0-1,-2-1 0-15,4-6 0 0,8-4 0 16,8-8 0-16,11-7 0 15,9-10 0-15,9-3 0 16,0-1 0-16,24-4 0 16,12-1 0-16,9-1 0 15,11-3 0-15,4 0 0 16,-1 0 0-16,-1 0 0 16,-4 0 0-16,-9 0 0 15,-11 0 0-15,-8 1 0 16,-8 1 0-16,-2 2 0 0,-3 0 0 15,-2-1 0 1,2 1 0-16,-2-4-95 0,1 0-538 16,-8 0-639-16</inkml:trace>
  <inkml:trace contextRef="#ctx0" brushRef="#br0" timeOffset="32266.15">30622 9306 1903 0,'0'0'664'16,"0"0"-135"-16,0 0 42 16,0 0-281-16,0 0-151 0,0 0-139 15,0 0 0 1,-36-54 0-16,34 88 0 0,2 14 0 15,0 4 0-15,0 5 0 16,0-3 0-16,4-4 0 16,6-10 0-16,1-8 0 15,-3-10 0-15,-1-8 0 16,-2-8 0-16,-3-6 0 16,3 0 0-16,3-10 0 15,3-16 0-15,5-6 0 16,1-2 0-16,4 0 0 15,1 6 0-15,-1 6 0 16,0 8 0-16,2 6 0 0,-1 8 0 16,2 0 0-1,3 4 0-15,-4 15 0 0,-1 8 0 16,-5 5 0-16,-5 0 0 16,-7 2 0-16,-5-2 0 15,0-2 0-15,-17-2 0 16,-14-4 0-16,-4-4 0 15,-5-6 0-15,-2-6 0 16,3-4 0-16,6-4 0 16,10 0 0-16,11-8 0 15,12-16 0-15,6 4 0 16,17 2-824-16</inkml:trace>
  <inkml:trace contextRef="#ctx0" brushRef="#br0" timeOffset="32433.19">31540 9964 2961 0,'0'0'809'16,"0"0"-617"-16,0 0-148 15,0 0-44-15,0 0-1278 0</inkml:trace>
  <inkml:trace contextRef="#ctx0" brushRef="#br0" timeOffset="34269.01">4300 10443 1169 0,'0'0'760'0,"0"0"-441"15,0 0 156-15,0 0-127 16,0 0-30-16,0 0-105 16,-23-68-27-16,23 68-18 15,0 0-28-15,0 2-140 16,5 16 0-16,17 8 0 15,7 10 0-15,11 6 0 0,4 2 0 16,6-1 0 0,6-10 0-16,0-8 0 0,2-11 0 15,-1-14 0-15,1 0 0 16,-2-12 0-16,2-16 0 16,-5-4 0-16,-2-4 0 15,-4 1 0-15,-5 5 0 16,-3 8 0-16,-6 8 0 15,-4 8 0-15,-3 6 0 16,3 4 0-16,0 18 0 16,4 8 0-16,1 2 0 15,4 1 0-15,-2-5 0 16,2-9 0-16,-3-4 0 0,3-9 0 16,-2-6 0-1,2 0 0-15,2-3 0 0,-3-12 0 16,0-2 0-16,-6 2 0 15,-3 4 0-15,-3 5 0 16,-5 6 0-16,3 0 0 16,-4 4 0-16,6 14 0 15,-1 0 0-15,3-1 0 16,2-2 0-16,3-6 0 16,1-5 0-16,0-4 0 15,-2 0 0-15,-2-8 0 16,-4-8 0-16,-3 0 0 15,-6 2 0-15,-5 1 0 16,-5 5 0-16,-1 4 0 16,-3 2 0-16,-2 2 0 0,0 0 0 15,0 0 0-15,3 0 0 16,3 0 0-16,1 0-164 16,-3 0-746-16</inkml:trace>
  <inkml:trace contextRef="#ctx0" brushRef="#br0" timeOffset="38967.47">27401 11043 1378 0,'0'0'211'16,"0"0"-63"-16,0 0 21 15,0 0-65-15,0 0-74 16,0 0-17-16,4-26 4 16,-4 26 18-16,0 0 33 15,0-2 38-15,2 2 14 16,-2 0 58-16,0 0 10 0,0 0 51 15,0 0-43 1,0 0-33-16,0 0-34 0,0 0-18 16,0 0-49-16,0 0-14 15,0 0-12-15,0 0 3 16,0 0-2-16,0 4-10 16,2 20 3-16,7 14 35 15,0 16-26-15,0 14 7 16,0 8-4-16,-3 6-33 15,2 1 4-15,-4-5-13 16,0-6 0-16,1-10 0 16,-1-10 0-16,-2-12 0 15,0-12 0-15,0-11 0 16,-2-9 0-16,0-8 0 16,0 0 0-16,0-18 0 0,0-18 0 15,-8-13 0-15,-3-11 0 16,-3-12 0-16,3-8 0 15,3-5 0-15,2 2 0 16,4 2 0-16,2 5 0 16,0 8 0-16,0 5 0 15,0 8 0-15,0 2 0 16,0 7 0-16,16 8 0 16,5 4 0-16,8 10 0 15,6 8 0-15,9 8 0 16,6 8 0-16,2 0 0 15,0 22 0-15,-5 14 0 0,-11 10 0 16,-14 8 0-16,-15 7 0 16,-7 1 0-16,-23 0 0 15,-19-2 0-15,-11-6 0 16,-6-6 0-16,4-9 0 16,6-11 0-16,11-9 0 15,12-8 0-15,10-8 0 16,13-3 0-16,12 0 0 15,18-3-246-15,4-8-946 0</inkml:trace>
  <inkml:trace contextRef="#ctx0" brushRef="#br0" timeOffset="39399.76">27984 11478 2119 0,'0'0'749'0,"0"0"-200"0,0 0-92 16,0 0-235-16,0 0-222 16,0 0 0-16,0 0 0 15,-58 96 0-15,58-32 0 16,0 5 0-16,2-1 0 15,7-4 0-15,-2-8 0 16,0-10 0-16,0-12 0 16,-3-10 0-16,0-10 0 15,-2-10 0-15,0-4 0 16,3-6 0-16,11-50-285 16,-3 4-624-16,3-2-406 0</inkml:trace>
  <inkml:trace contextRef="#ctx0" brushRef="#br0" timeOffset="39699.94">28251 11540 1832 0,'0'0'656'0,"0"0"-177"15,0 0-132-15,0 0-103 16,0 0-91-16,0 0-42 16,0 0 0-16,-48 52-31 15,14-18-40-15,-9 2 3 16,-1 2-43-16,1-2 0 15,8-1 0-15,8-8 0 16,14-4 0-16,9-7 0 0,4-4 0 16,13-4 0-1,18 0 0-15,16-4 0 0,7-2 0 16,3 0 0-16,3 0 0 16,-2 2 0-16,-6 0 0 15,-8 2 0-15,-3 0 0 16,-10 0 0-16,4-4 0 15,-6 0-281-15,-6-2-861 0</inkml:trace>
  <inkml:trace contextRef="#ctx0" brushRef="#br0" timeOffset="40033.37">29071 11253 2578 0,'0'0'689'16,"0"0"-206"-16,0 0-137 15,0 0-346-15,0 0 0 16,0 0 0-16,0 0 0 15,0-2 0-15,38 0 0 16,14-2 0-16,8-4 0 16,2 2 0-16,-6 0 0 15,-10 4 0-15,-19 2-296 0,-14 6-449 16,-13 8-488-16</inkml:trace>
  <inkml:trace contextRef="#ctx0" brushRef="#br0" timeOffset="40166.47">29065 11544 1847 0,'0'0'782'16,"0"0"-169"-16,0 0-102 16,0 0-276-16,0 0-127 15,0 0-108-15,0 0 0 16,133-6 0-16,-56-16 0 16,9-6 0-16,32-18 0 15,-22 4-660-15,-16 6-1472 0</inkml:trace>
  <inkml:trace contextRef="#ctx0" brushRef="#br0" timeOffset="43533.16">30449 11231 603 0,'0'0'1251'0,"0"0"-779"16,0 0-9-16,0 0-170 16,0 0-66-16,0 0-48 15,0 0 0-15,0-68-29 16,0 54-30-16,0 0-41 15,0-2 1-15,-3-2-80 0,-4 0 0 16,-2-2 0-16,-4-2 0 16,-3 2 0-16,-3 0 0 15,-6 4 0-15,-4 3 0 16,-4 8 0-16,-3 5 0 16,-2 0 0-16,0 8 0 15,-2 16 0-15,3 10 0 16,0 6 0-16,6 8 0 15,7 2 0-15,4 4 0 16,4-1 0-16,9-3 0 16,7-6 0-16,0-2 0 15,0-6 0-15,16-8 0 0,4-4 0 16,2-8 0 0,5-6 0-16,2-8 0 0,2-2 0 15,5-6 0-15,-3-16 0 16,-2-6 0-16,-2-4 0 15,-8-6 0-15,-4-2 0 16,-5-1 0-16,-8 3 0 16,-2 4 0-16,-2 8 0 15,0 6 0-15,0 4 0 16,0 6 0-16,0 6 0 16,0 0 0-16,0 4 0 15,0 0 0-15,0 0 0 16,0 2 0-16,0 16 0 15,0 8 0-15,0 10 0 16,2 8 0-16,7 2 0 0,1 3 0 16,3-7 0-16,5-6 0 15,6-8 0-15,12-12 0 16,6-12 0-16,20-14 0 16,-10-20-110-16,-12-8-888 0</inkml:trace>
  <inkml:trace contextRef="#ctx0" brushRef="#br0" timeOffset="46499.89">31023 10800 772 0,'0'0'261'16,"0"0"-135"-16,0 0 36 16,0 0-23-16,0 0-69 15,0 0 10-15,0 0 22 16,-20-26 24-16,20 24 68 16,0-4 73-16,0 0 12 15,0-2 64-15,0-2-55 16,0-4-13-16,0 0-44 15,0 0-46-15,0 2 11 16,0 4-196-16,0 4 0 16,0 4 0-16,0 0 0 15,0 20 0-15,0 20 0 0,0 14 0 16,0 12 0-16,0 6 0 16,7 4 0-16,-1-5 0 15,3-5 0-15,-2-10 0 16,2-10 0-16,-5-10 0 15,1-10 0-15,-5-8 0 16,0-8 0-16,0-6 0 16,0-2 0-16,0-2 0 15,0-7-332-15,-2-11-817 0</inkml:trace>
  <inkml:trace contextRef="#ctx0" brushRef="#br0" timeOffset="46899.93">31422 10798 2129 0,'0'0'598'16,"0"0"2"-16,0 0-257 15,0 0-144-15,0 0-98 16,0 0-53-16,0 0-20 16,-144 58 7-16,90-22-20 15,0 2-15-15,0 0 0 16,6-3 0-16,5-5 0 15,12-6 0-15,9-6 0 0,10-6 0 16,6-2 0 0,6-4 0-16,0 2 0 0,6 2 0 15,17 0 0-15,10 0 0 16,5-2 0-16,9 2 0 16,7-2 0-16,1 2 0 15,5 0 0-15,-2 2 0 16,-4 2 0-16,-10 2 0 15,-10-4 0-15,-12 0 0 16,-10-4 0-16,-6-2 0 16,-6-2 0-16,0-2 0 15,0 0-51-15,-9-2-279 16,-9 0-573-16,2-10-1119 0</inkml:trace>
  <inkml:trace contextRef="#ctx0" brushRef="#br0" timeOffset="47133.18">31413 10525 2328 0,'0'0'665'16,"0"0"-122"-16,0 0-183 15,0 0-160-15,0 0-200 16,0 0 0-16,0 0 0 15,112-14 0-15,-57 14 0 16,5 0 0-16,0-6 0 16,-4-4 0-16,0-14-167 0,-16 4-516 15,-13 0-706-15</inkml:trace>
  <inkml:trace contextRef="#ctx0" brushRef="#br0" timeOffset="47599.86">31986 10056 1553 0,'0'0'870'0,"0"0"-284"15,0 0 1-15,0 0-271 16,0 0-132-16,0 0-184 16,0 0 0-16,-16 34 0 15,12 30 0-15,4 11 0 16,-5 5 0-16,5-2 0 0,0-8 0 15,0-10 0-15,0-9 0 16,5-11 0-16,-3-11 0 16,2-11 0-16,0-7 0 15,-1-11 0-15,2 0 0 16,1-6 0-16,5-17 0 16,3-6 0-16,-1-5 0 15,5 2 0-15,0 1 0 16,4 7 0-16,5 6 0 15,2 8 0-15,4 8 0 16,5 2 0-16,0 8 0 16,-3 16 0-16,-6 8 0 15,-6 4 0-15,-15 3 0 0,-8 1 0 16,0-2 0-16,-15-2 0 16,-20-4 0-16,-8-2 0 15,-6-6 0-15,0-4 0 16,5-6 0-16,7-6 0 15,11-4 0-15,10-4 0 16,10 2 0-16,4 0-360 16,2 2-1145-16</inkml:trace>
  <inkml:trace contextRef="#ctx0" brushRef="#br0" timeOffset="47799.85">32333 11518 3318 0,'0'0'778'0,"0"0"-778"16,0 0 0-16,0 0 0 16,0 0 0-16,0 0-326 0</inkml:trace>
  <inkml:trace contextRef="#ctx0" brushRef="#br0" timeOffset="50299.64">13189 12954 825 0,'0'0'187'0,"-126"28"-88"15,26-10 93-15,-32 4 13 16,-29-2-63-16,-8-2-39 16,3-6 52-16,9-4 1 15,19-2-84-15,24-2-32 16,23-2-25-16,24-2-15 16,7 4 11-16,-5 0-11 15,-1 2 1-15,3 4-1 16,16 0 0-16,16 4-1 0,16 4-1 15,10 6-16 1,5 8 17-16,11 12-6 0,18 14 6 16,5 13-14-16,1 13-81 15,6 22-38-15,-3 31-32 16,-9 27-74-16,-8 6 37 16,-9-39 20-16,-8-31-391 0</inkml:trace>
  <inkml:trace contextRef="#ctx0" brushRef="#br0" timeOffset="50466.5">11541 15129 1237 0,'0'0'351'16,"0"0"-275"-16,0 0-53 16,0 0 12-16,129-54-14 0,-40 22-21 15,43-2-72-15,55-4 19 16,35 2-40-16,21 2-103 15,-50 12-63-15,-43 4-376 0</inkml:trace>
  <inkml:trace contextRef="#ctx0" brushRef="#br0" timeOffset="51867.34">26055 13194 1958 0,'0'0'518'16,"0"0"-161"-16,0 0 150 0,0 0-249 15,0 0-87-15,0 0-10 16,0 0-43-16,12-72-70 16,20 26-48-16,4-10 0 15,2-8 0-15,2-6 0 16,-3-9 0-16,-3-5 0 16,-10-2 0-16,-5 2 0 15,-15 7 0-15,-4 15 0 16,0 22 0-16,-13 26 0 15,-12 14 0-15,-6 26 0 16,0 28 0-16,-3 35 0 16,8 27 0-16,5-4 0 15,10-8 0-15,9-15 0 0,2-19 0 16,0 6 0 0,5 4 0-16,14-9 0 0,4-15 0 15,3-10 0-15,6-12 0 16,5-14 0-16,8-10 0 15,6-10 0-15,3-4 0 16,-3-26 0-16,-7-8 0 16,-12-9 0-16,-23-13-197 15,-9 8-387-15,0 12-792 0</inkml:trace>
  <inkml:trace contextRef="#ctx0" brushRef="#br0" timeOffset="52332.63">26482 13171 1744 0,'0'0'580'0,"0"0"-235"16,0 0 132-16,0 0-284 16,63-113-9-16,-36 87-19 15,0 6-21-15,-1 6-9 16,-2 8-52-16,-1 6-37 15,-5 12-46-15,-3 22 0 16,-4 12 0-16,-6 8 0 16,-5 8 0-16,0-1 0 15,0-3 0-15,-12-10 0 16,4-10 0-16,1-12 0 0,5-14 0 16,0-12 0-16,2-2 0 15,0-28 0-15,0-14 0 16,4-12 0-16,13-4 0 15,6 2 0-15,4 7 0 16,4 11 0-16,-2 12 0 16,2 16 0-16,-4 12 0 15,-2 2 0-15,-6 28 0 16,0 10 0-16,-7 8 0 16,-5 4 0-16,-2 3 0 15,0-7 0-15,-1-6-71 16,11-6-259-16,1-14-365 15,-1-12-398-15</inkml:trace>
  <inkml:trace contextRef="#ctx0" brushRef="#br0" timeOffset="52799.76">27527 12839 2284 0,'0'0'834'15,"0"0"-220"-15,0 0-250 16,0 0-364-16,0 0 0 16,0 0 0-16,0 155 0 15,0-93 0-15,0 0 0 0,0-4 0 16,5-5 0-16,1-10 0 16,-1-10 0-16,-1-9 0 15,-1-12 0-15,-3-6 0 16,0-6 0-16,0-4 0 15,0-23 0-15,-3-10 0 16,-6-16 0-16,1-13 0 16,1-8 0-16,3-10 0 15,4-2 0-15,0 2 0 16,0 7 0-16,11 15 0 16,6 12 0-16,5 16 0 15,7 12 0-15,7 10 0 16,5 10 0-16,5 2 0 15,-1 4 0-15,-1 18 0 0,-8 10 0 16,-9 2 0-16,-14 6 0 16,-13 2 0-16,-7 2 0 15,-31 1 0-15,-11-3 0 16,-2-1 0-16,2-6 0 16,9-5 0-16,15-4 0 15,15-10-44-15,10-8-884 0</inkml:trace>
  <inkml:trace contextRef="#ctx0" brushRef="#br0" timeOffset="53099.78">28045 13110 1350 0,'0'0'1446'0,"0"0"-934"16,0 0-56-16,0 0-124 15,0 0-332-15,0 0 0 16,6 134 0-16,-6-80 0 16,0 5 0-16,0 1 0 15,0-2 0-15,-2-6 0 16,2-6 0-16,-2-10 0 16,2-9 0-16,0-12 0 15,0-8 0-15,0-7 0 0,2-3 0 16,17-47-480-1,0 0-498-15,1 0-644 0</inkml:trace>
  <inkml:trace contextRef="#ctx0" brushRef="#br0" timeOffset="53333.34">28240 13262 1965 0,'0'0'781'0,"0"0"-206"16,0 0-232-16,0 0-142 15,0 0-70-15,0 0-31 16,0 0-100-16,-47 25 0 15,19-1 0-15,-3 2 0 16,0 4 0-16,4-2 0 16,6-2 0-16,13-2 0 15,8-4 0-15,0-2 0 16,19-4 0-16,18-4 0 0,7-4 0 16,7 0 0-1,2-4 0-15,1 0 0 0,-5 0 0 16,-2 2 0-16,0 2 0 15,-12 0-113-15,-8-1-784 0</inkml:trace>
  <inkml:trace contextRef="#ctx0" brushRef="#br0" timeOffset="53599.99">28712 12914 2352 0,'0'0'742'0,"0"0"-426"16,0 0 188-16,0 0-322 15,0 0-182-15,0 0 0 16,0 0 0-16,130-27 0 15,-73 23 0-15,11 3-15 16,-15 1-554-16,-18 0-499 0</inkml:trace>
  <inkml:trace contextRef="#ctx0" brushRef="#br0" timeOffset="53766.89">28782 13222 2369 0,'0'0'571'0,"0"0"-44"0,0 0-146 15,0 0-133-15,0 0-248 16,0 0 0-16,129-4 0 16,-64-14 0-16,26-10 0 15,-16 4-288-15,-12 2-1265 0</inkml:trace>
  <inkml:trace contextRef="#ctx0" brushRef="#br0" timeOffset="54699.78">29857 12883 1971 0,'0'0'580'16,"0"0"-54"-16,0 0-54 16,0 0-211-16,0 0-74 15,0 0-88-15,0 0-99 16,-37 0 0-16,39-4 0 15,20-3 0-15,16-4 0 16,11 0 0-16,7-3 0 16,7-1 0-16,-5 3 0 0,-8 4 0 15,-9 3 0 1,-15 2 0-16,-8 1 0 0,-9 2 0 16,-7 0 0-16,-2 0 0 15,0 0 0-15,-11 5-523 16,1 0-676-16</inkml:trace>
  <inkml:trace contextRef="#ctx0" brushRef="#br0" timeOffset="55232.38">30306 12464 1825 0,'0'0'547'0,"0"0"-1"16,0 0-63-16,0-108-205 0,0 90-67 15,0 8-5-15,0 6-206 16,0 4 0-16,0 2 0 16,0 22 0-16,-5 16 0 15,3 16 0-15,0 10 0 16,2 9 0-16,0 1 0 16,11-4 0-16,5-4 0 15,-1-12 0-15,3-7 0 16,-5-16 0-16,-4-8 0 15,-2-13 0-15,-2-8 0 16,-3-4 0-16,2-2 0 16,0-22 0-16,3-6 0 15,5-9 0-15,1-1 0 0,7 0 0 16,2 4 0-16,2 4 0 16,7 6 0-1,1 8 0-15,4 10 0 0,2 8 0 16,-1 0 0-16,1 12 0 15,0 14 0-15,-4 8 0 16,-8 3 0-16,-6 3 0 16,-13-3 0-16,-7 2 0 15,-2-3 0-15,-27-4 0 16,-7-6 0-16,-8-6 0 16,-3-8 0-16,0-8 0 15,7-4 0-15,4 0 0 16,11-4 0-16,10-8 0 15,9 0 0-15,6 0 0 16,6-8 0-16,17 6-3 0,3-2-992 0</inkml:trace>
  <inkml:trace contextRef="#ctx0" brushRef="#br0" timeOffset="56832.7">31239 12994 795 0,'0'0'1172'16,"0"0"-799"-16,0 0 243 16,0 0-148-16,0 0-248 15,0 0-40-15,0 0-46 16,7-72 4-16,8 41-138 15,4-2 0-15,0-7 0 16,-1-9 0-16,-3-3 0 16,-1-6 0-16,-7-8 0 15,-5-5 0-15,-2-3 0 16,0 0 0-16,-9 0 0 16,-7 10 0-16,3 14 0 15,3 15 0-15,0 17 0 0,1 17 0 16,-1 1 0-16,-2 26 0 15,-1 22 0-15,1 16 0 16,3 14 0-16,7 9 0 16,2 3 0-16,0-4 0 15,19-6 0-15,6-10 0 16,14-12 0-16,3-12 0 16,7-14 0-16,2-13 0 15,1-13 0-15,-3-6 0 16,-7-8 0-16,-2-16 0 15,-9-8 0-15,-8-5 0 16,-5-3 0-16,-5 2 0 16,-7 4 0-16,-4 8 0 15,-2 12 0-15,0 14 0 0,0 0 0 16,0 24 0-16,-8 16 0 16,1 8 0-16,7 0 0 15,0 1 0-15,2-9 0 16,19-10 0-16,0-12 0 15,2-10 0-15,-1-8 0 16,-2 0 0-16,-6-20 0 16,-6-12 0-16,-5-4 0 15,-3-7 0-15,0-3 0 16,-18 0 0-16,-6 2 0 16,-3 4 0-16,-2 10 0 15,0 10 0-15,2 12 0 16,4 8 0-16,8 4 0 15,4 18 0-15,11 4 0 0,0 2 0 16,9-4 0-16,20-6 0 16,11-6 0-16,7-12 0 15,6 0 0-15,5-12 0 16,4-16 0-16,-2-4 0 16,-1-4 0-16,-8-2 0 15,-9 3 0-15,-11 6 0 16,-13 4 0-16,-11 10 0 15,-7 5 0-15,0 6 0 16,0 0 0-16,-11 4 0 0,-7 0 0 16,-2 0 0-16,2 0 0 15,2 1 0-15,1 12 0 16,1 2 0-16,1 10 0 16,-1 3 0-16,6 4 0 15,1 2 0-15,5-2 0 16,2-2 0-16,0-4 0 15,7-8 0-15,15-8 0 16,7-10 0-16,2 0 0 16,3-8 0-16,-3-14 0 15,-4-4 0-15,-8 0 0 16,-3 0 0-16,-5 4 0 16,-5 6 0-16,-2 6 0 15,-4 6 0-15,0 4 0 0,0 0 0 16,0 14 0-16,0 16 0 15,0 12 0-15,0 10 0 16,0 9 0-16,0 4 0 16,0 8 0-16,0 3 0 15,2 4 0-15,8-2 0 16,1 1 0-16,3-7 0 16,-3-4 0-16,1-8 0 15,-6-12 0-15,-1-10 0 16,-5-14 0-16,0-8 0 15,-5-10 0-15,-17-6 0 16,-10 0 0-16,-3-14 0 16,2-16 0-16,-1-10 0 15,7-10 0-15,9-10 0 0,10-4 0 16,8-5 0 0,0 3 0-16,20 0 0 0,11 0 0 15,5 0 0-15,3 0 0 16,24-24-273-16,-14 15-719 15,0 9-886-15</inkml:trace>
  <inkml:trace contextRef="#ctx0" brushRef="#br0" timeOffset="57399.45">32654 12137 2141 0,'0'0'541'15,"0"0"9"-15,0 0-15 0,0 0-206 16,0-108-329-16,0 102 0 15,0 6 0-15,0 0 0 16,0 24 0-16,0 15 0 16,7 15 0-16,2 8 0 15,-3 6 0-15,1 0 0 16,-1-6 0-16,6-8 0 16,-3-10 0-16,-1-12 0 15,2-9 0-15,1-14 0 16,-1-9-80-16,7-1-262 15,5-25-189-15,5-12-36 16,-1-11 174-16,1-7 127 16,-3-6 203-16,-3 0 63 15,-8 2 191-15,-1 12 154 16,-8 11 183-16,-2 15-179 0,-2 12 14 16,0 10-104-16,0 0-52 15,-10 5-207-15,-5 18 0 16,-3 8 0-16,-6 6 0 15,0 2 0-15,-3 1 0 16,-2-2 0-16,0-4 0 16,2-6 0-16,4-6 0 15,8-6 0-15,9-6 0 16,6-3 0-16,0-4 0 16,21 3 0-16,22 0 0 15,11 2 0-15,13 1 0 16,-1 0 0-16,5 1 0 15,-4 3 0-15,1 0 0 0,-16 5 0 16,-4 1 0-16,-13-3 0 16,-10-1 0-16,-8-2 0 15,-7-3 0-15,-4-4 0 16,-6 0 0-16,-6 8 0 16,-19-2 0-16,-4 2-688 0</inkml:trace>
  <inkml:trace contextRef="#ctx0" brushRef="#br0" timeOffset="57833.04">30208 14329 1855 0,'0'0'712'0,"0"0"-260"15,0 0 81-15,0 0-196 16,0 0-130-16,0 0-207 16,0 0 0-16,60-20 0 15,-2 0 0-15,17-4 0 16,10-2 0-16,0 4 0 16,-5 0 0-16,-14 6 0 15,-18 6 0-15,-21 6-84 16,-23 4-296-16,-29 0-250 15,-19 8-234-15,-7 2-223 0</inkml:trace>
  <inkml:trace contextRef="#ctx0" brushRef="#br0" timeOffset="58032.62">30515 14195 168 0,'0'0'1266'15,"0"0"-638"-15,0 0-32 16,0 0-65-16,0 0-165 16,-98-129-96-16,89 106 1 0,0-4-271 15,1 13 0-15,1 1 0 16,2 8 0-16,0 5 0 15,3 13 0-15,2 23 0 16,0 18 0-16,0 14 0 16,10 10 0-16,14 4 0 15,7 0 0-15,10-3 0 16,1-3 0-16,24-2 0 16,-8-18-281-16,-8-18-976 0</inkml:trace>
  <inkml:trace contextRef="#ctx0" brushRef="#br0" timeOffset="59166.07">31168 14562 2417 0,'0'0'714'0,"0"0"-136"16,0 0-191-16,0 0-387 15,73-126 0-15,-42 85 0 16,0-9 0-16,-4-6 0 15,-4-4 0-15,-5-8 0 16,-9-9 0-16,-7-3 0 16,-2-2 0-16,0 4 0 15,0 10 0-15,-11 19 0 16,-1 24 0-16,-1 23 0 0,-3 7 0 16,-3 42 0-1,-2 37 0-15,5 34 0 0,12 25 0 16,4-13 0-16,4-28 0 15,19-36 0-15,4-24 0 16,10-2 0-16,11-5 0 16,5-7 0-16,2-22 0 15,-3-6 0-15,-5-20 0 16,-7-18 0-16,-9-6 0 16,-6-3 0-16,-10 5 0 15,-1 4 0-15,-10 14 0 16,1 12 0-16,-5 12 0 15,0 4 0-15,4 26 0 16,0 5 0-16,8 6 0 16,3 4 0-16,3-9 0 0,4-6 0 15,0-12 0-15,1-10 0 16,-4-8 0-16,-3-6 0 16,-3-18 0-16,-3-10 0 15,-8-7 0-15,-2-5 0 16,0-4 0-16,-14 2 0 15,-7-4 0-15,-4 10 0 16,0 12 0-16,5 16 0 16,5 14 0-16,6 0 0 15,7 24 0-15,2 10 0 16,22 6 0-16,23-4 0 16,11-12 0-16,12-8 0 15,6-14 0-15,0-2 0 0,-6-16 0 16,-7-16 0-16,-15-4 0 15,-11-2 0-15,-12 2 0 16,-12-2 0-16,-11 6 0 16,0 5 0-16,0 8 0 15,-17 2 0-15,-2 12 0 16,2 5 0-16,-1 0 0 16,3 18 0-16,1 9 0 15,5 4 0-15,7 1 0 16,2-2 0-16,0-4 0 15,4-6 0-15,11-8 0 16,6-8 0-16,1-4 0 16,-1 0 0-16,-2-10 0 0,-1-8 0 15,-5 4 0 1,-4 0 0-16,-4 8 0 0,0 6 0 16,-5 0 0-16,2 8 0 15,-2 24 0-15,0 14 0 16,0 12 0-16,0 12 0 15,2 5 0-15,2 11 0 16,5 0 0-16,3 6 0 16,5-6 0-16,3 3 0 15,1-9 0-15,-2-10 0 16,-5-6 0-16,-5-15 0 16,-9-9 0-16,0-12 0 15,-11-10 0-15,-16-10 0 16,-9-8 0-16,-2 0 0 0,-2-10 0 15,0-19 0-15,5-13 0 16,8-14 0-16,11-30 0 16,14 0 0-16,2-8 0 15,20 1 0-15,13 17 0 16,9-2 0-16,3 18 0 16,2 6 0-16,13 6 0 15,-13 13-782-15,-7 11-1366 0</inkml:trace>
  <inkml:trace contextRef="#ctx0" brushRef="#br0" timeOffset="60299.93">33333 14080 1508 0,'0'0'613'15,"0"0"-241"-15,0 0 162 16,54-116-249-16,-45 78-71 0,-7 2-39 16,-2 2-10-1,-2 2-55-15,-20 4-32 0,-9 8-36 16,-10 12-42-16,-5 8 0 15,-8 8 0-15,-2 28 0 16,3 16 0-16,4 10 0 16,16 6 0-16,8-1 0 15,21-9 0-15,4-14 0 16,18-12 0-16,17-16 0 16,12-14 0-16,-2-2 0 15,-3-22 0-15,-5-10 0 16,-8-8 0-16,-6 0 0 15,-10 4 0-15,-1 1 0 0,-10 11 0 16,2 6 0-16,-4 14 0 16,0 4 0-16,0 4 0 15,0 27 0-15,2 9 0 16,5 6 0-16,7 2 0 16,5 0 0-1,8-8 0-15,13-2-62 0,-6-12-540 16,-10-10-631-16</inkml:trace>
  <inkml:trace contextRef="#ctx0" brushRef="#br0" timeOffset="60766.34">32529 14660 1626 0,'0'0'368'0,"0"0"231"16,0 0-119-16,0 0-203 16,0 0-19-16,0 0-35 15,0 0-70-15,112-26-41 16,-90 16-112-16,2-4 0 15,1-4 0-15,-3 0 0 16,-1-4 0-16,-8-4 0 0,-7 0 0 16,-4 2 0-1,-2 2 0-15,0 4 0 0,-17 5 0 16,-5 12 0-16,-5 1 0 16,-7 14 0-16,5 12 0 15,5 10 0-15,4 2 0 16,13 2 0-16,7-2 0 15,2-12 0-15,29-6 0 16,14-8 0-16,11-12 0 16,9 0 0-16,-1-26 0 15,-4-4 0-15,-10-4 0 16,-8-20-17-16,-22 8-576 16,-9 5-766-16</inkml:trace>
  <inkml:trace contextRef="#ctx0" brushRef="#br0" timeOffset="61666.16">32362 12783 1932 0,'0'0'395'16,"0"0"183"-16,0 0-119 0,0 0-198 15,0 0-70 1,0 0-44-16,0 0-14 0,20 50-133 16,-6-44 0-16,1-4 0 15,3-2 0-15,5 0 0 16,0 0 0-16,2-5 0 15,0-10 0-15,-7-3 0 16,-7-2 0-16,-7-2 0 16,-4 0 0-16,0-2 0 15,-4 4 0-15,-14 4 0 16,-2 4 0-16,-2 8 0 16,-3 4 0-16,-2 0 0 15,1 20 0-15,1 8 0 0,3 6 0 16,9 4 0-16,8-2 0 15,5 0 0-15,0-4 0 16,26-5 0-16,17-9 0 16,12-9 0-16,15-9 0 15,1 0 0-15,0-9 0 16,1-22 0-16,-19 3-165 16,-19-2-835-16</inkml:trace>
  <inkml:trace contextRef="#ctx0" brushRef="#br0" timeOffset="74899.91">16472 1137 2467 0,'0'0'648'16,"0"0"-347"-16,0 0-24 0,0 0-145 15,0 0-69-15,0 0 2 16,44 74 32-16,3-20-51 15,7 2-46-15,8-1 0 16,3-10 0-16,-1-8 0 16,1-15 0-16,-7-14 0 15,-5-8 0-15,-6-12 0 16,-10-25 0-16,-5-8 0 16,-10-14 0-16,-9-7 0 15,-3 0 0-15,-8 4 0 16,-2 9 0-16,0 17 0 15,0 18 0-15,0 12 0 16,2 6 0-16,7 23 0 0,5 22 0 16,12 34 0-1,14 37 0-15,9 41 0 0,4 19 0 16,-1 9 0-16,-6-3 0 16,-10-16 0-16,-7-7 0 15,-7-15 0-15,-11-31 0 16,-11-31 0-16,0-24 0 15,0-10 0-15,-17 0 0 16,-8-2 0-16,-4-3 0 16,-4-18 0-16,-5-17 0 15,-3-8 0-15,-3-24 0 16,-7-42 0-16,-2-56 0 16,14-59 0-16,20-25 0 15,19 1 0-15,15 47 0 0,14 60 0 16,2 33 0-16,0 21 0 15,7 2 0-15,5 6 0 16,1 6 0-16,-5 14 0 16,-11 14 0-16,-6 2 0 15,-6 2-12-15,-13 14-348 16,-3-2-482-16,0-6-990 0</inkml:trace>
  <inkml:trace contextRef="#ctx0" brushRef="#br0" timeOffset="75067.1">17877 1499 2105 0,'0'0'721'16,"0"0"-482"-16,0 0 51 16,0 0-114-16,128-87-79 15,-73 66-97-15,21 7-33 16,-14 6-313-16,-15 8-688 0</inkml:trace>
  <inkml:trace contextRef="#ctx0" brushRef="#br0" timeOffset="75233.05">18082 1798 2102 0,'0'0'942'16,"0"0"-455"-16,0 0-198 15,0 0-104-15,0 0-94 16,0 0-91-16,141-84 0 15,-78 42 0-15,20-18-134 0,-15 8-511 16,-15 10-785-16</inkml:trace>
  <inkml:trace contextRef="#ctx0" brushRef="#br0" timeOffset="75766.78">18668 1283 2016 0,'0'0'519'15,"0"0"-54"-15,0 0-109 16,0 0 120-16,85-116-212 0,-49 108-264 16,9 8 0-16,1 2 0 15,6 24 0 1,-6 14 0-16,-5 6 0 0,-8 4 0 16,-11 3 0-16,-11-3 0 15,-8-5 0-15,-3-6 0 16,0-11 0-16,-7-10 0 15,-5-14 0-15,2-4 0 16,1-12 0-16,1-24 0 16,8-14 0-16,0-9 0 15,5-5 0-15,17 4 0 16,3 10 0-16,2 10 0 16,4 15 0-16,0 14 0 15,3 11 0-15,-1 4 0 16,-2 26 0-16,-4 14 0 0,-9 10 0 15,-7 6 0-15,-7-2 0 16,-4-8 0-16,0-9 0 16,0-17 0-16,0-14 0 15,0-10 0-15,0-7 0 16,0-25 0-16,7-16 0 16,9-8 0-16,3-4 0 15,6 2 0-15,2 12 0 16,0 10 0-16,0 15 0 15,-1 14 0-15,1 7 0 16,-1 7 0-16,-1 24 0 16,0 11 0-16,-5 8 0 15,-5 2 0-15,-1-2-87 16,-1-1-545-16,-4-13-358 0,0-14-365 16</inkml:trace>
  <inkml:trace contextRef="#ctx0" brushRef="#br0" timeOffset="76166.78">19765 1273 1031 0,'0'0'816'0,"0"0"-227"16,38-149-95-16,-16 90-211 16,3 6-21-16,1 11-25 15,1 12-62-15,2 14-47 16,0 12-47-16,2 4-81 16,0 20 0-16,0 18 0 15,-4 10 0-15,-7 9 0 16,-9 5 0-16,-11 0 0 15,0-4 0-15,0-4 0 16,-15-10 0-16,1-12 0 0,6-14 0 16,5-11 0-16,3-7 0 15,3-17 0-15,16-21 0 16,10-14 0-16,2-8 0 16,0-8 0-16,-4 0 0 15,-4 7 0-15,-7 13 0 16,-10 18 0-16,-1 17 0 15,-5 13 0-15,0 9 0 16,0 29 0-16,0 16 0 16,0 13 0-16,0 1 0 15,8-2 0-15,21-8 0 16,11-12 0-16,12-16 0 0,8-18 0 16,4-12 0-16,23-32-315 15,-16-12-545-15,-15-2-476 0</inkml:trace>
  <inkml:trace contextRef="#ctx0" brushRef="#br0" timeOffset="76332.7">20877 1128 2424 0,'0'0'799'0,"0"0"-487"16,0 0-38-16,0 0-101 16,135-25-59-16,-65 9-114 15,3-6 0-15,-4-2-17 16,-13 3-158-16,-25 3-182 15,-20 6-352-15,-11 6-126 0</inkml:trace>
  <inkml:trace contextRef="#ctx0" brushRef="#br0" timeOffset="76533.08">21008 988 1393 0,'0'0'830'16,"0"0"-194"-16,0 0-164 16,0 0-136-16,0 0-45 15,-78-122-153-15,78 100-138 16,0 8 0-16,0 4 0 15,0 10 0-15,3 0 0 16,12 14 0-16,7 22 0 16,7 16 0-16,5 10 0 15,-1 10 0-15,-2 5 0 16,-4-1 0-16,-10 0 0 16,-12 12-80-16,-5-20-658 0,0-17-605 15</inkml:trace>
  <inkml:trace contextRef="#ctx0" brushRef="#br0" timeOffset="76832.75">22095 640 1562 0,'0'0'1814'0,"0"0"-1322"15,0 0-264-15,0 0-228 16,0 0 0-16,-131-19 0 16,97 64 0-16,1 17 0 15,-3 16 0-15,5 8 0 16,13 2 0-16,16-5 0 16,2-9 0-16,43-16 0 15,39-18 0-15,40-28 0 16,34-22 0-16,7-42 0 15,-40-6-147-15,-39 4-917 0</inkml:trace>
  <inkml:trace contextRef="#ctx0" brushRef="#br0" timeOffset="76966.37">23129 830 2271 0,'0'0'1377'15,"0"0"-929"-15,0 0-448 16,0 0 0-16,0 0 0 15,0 0 0-15,0 0 0 16,31 94-515-16,-24-58-2209 0</inkml:trace>
  <inkml:trace contextRef="#ctx0" brushRef="#br0" timeOffset="77799.58">18764 2977 1324 0,'0'0'1537'0,"0"0"-1027"15,0 0-190-15,0 0-26 16,0 0-183-16,0 0-111 0,0 0 0 16,0-18 0-1,29 18 0-15,23 4 0 0,39-4 0 16,44 0 0-16,44-36 0 15,6-16 0-15,-29-4 0 16,-42 8 0-16,-48 12 0 16,-8 2 0-16,0-4 0 15,1-2 0-15,-5-1 0 16,-15 14 0-16,-12 10 0 16,-8 16 0-16,2 1 0 15,6 18 0-15,8 15 0 16,9 7 0-16,8 3 0 15,10-5 0-15,3-10 0 16,6-12 0-16,1-16 0 16,-4-2 0-16,1-28 0 0,-6-12 0 15,-1-10 0-15,-8-9 0 16,-3-3 0-16,-7-2 0 16,-4 4 0-16,-9 10 0 15,-4 16 0-15,-8 16 0 16,-2 18 0-16,3 2 0 15,5 16 0-15,6 16 0 16,9 2 0-16,9 2 0 16,5-8 0-16,8-8 0 15,5-14 0-15,4-6 0 16,2-10 0-16,1-20 0 16,2-6 0-16,-4-6 0 15,-1-2 0-15,0-4 0 0,-5 3 0 16,0 3 0-16,-7 10 0 15,-3 10 0-15,-7 8 0 16,-5 6 0-16,-5 6 0 16,-3 0 0-16,-1-2 0 15,3-2 0-15,2-10 0 16,5-8-11-16,30-32-503 16,-13 8-265-16,-2-1-242 0</inkml:trace>
  <inkml:trace contextRef="#ctx0" brushRef="#br0" timeOffset="77899.75">22951 1744 2176 0,'0'0'810'16,"0"0"-578"-16,0 0-61 15,0 0-167-15,0 0-4 0,0 0-1028 16</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1T03:19:31.012"/>
    </inkml:context>
    <inkml:brush xml:id="br0">
      <inkml:brushProperty name="width" value="0.05292" units="cm"/>
      <inkml:brushProperty name="height" value="0.05292" units="cm"/>
      <inkml:brushProperty name="color" value="#FF0000"/>
    </inkml:brush>
  </inkml:definitions>
  <inkml:trace contextRef="#ctx0" brushRef="#br0">5530 11650 1837 0,'0'0'555'0,"0"0"-398"16,0 0 86-1,0 0-20-15,0 0-146 16,0 0-35-16,62-30-10 15,-47 22 35-15,-6 2 38 16,-4 2 21-16,-2 4 7 16,-3-2 46-16,0 2-14 15,0 0-10-15,0 0-155 16,0 0 0-16,0 0 0 16,0 0 0-16,0 0 0 0,8 6 0 15,19 18 0-15,15 8 0 16,20 13 0-16,21 1 0 15,26 2 0-15,29-8 0 16,18-18 0-16,-11-12 0 16,-32-10 0-16,-32-8 0 15,-23-14 0-15,9-6 0 16,2-4 0-16,5-7 0 0,-10 2 0 16,-11 1 0-1,-4 5 0-15,-7 13 0 0,1 12 0 16,4 6 0-16,4 22 0 15,9 20 0-15,7 13 0 16,4 3 0-16,3 2 0 16,4-8 0-16,0-10 0 15,-1-14 0-15,-2-12 0 16,-4-14 0-16,-7-2 0 16,-2-14 0-16,1-14 0 15,-3-6 0-15,0-4 0 0,0 2 0 16,-6 4 0-1,-8 12 0-15,-3 9 0 0,-3 11 0 16,-2 5 0 0,-1 21 0-16,4 4 0 0,3 0 0 15,8 0 0 1,4-6 0-16,6-6 0 16,7-12 0-16,2-6 0 15,3 0 0-15,-1-20 0 0,-2-8 0 16,-3-2 0-16,-11-2 0 0,-8 8 0 15,-9 3 0 1,-9 10 0-16,-2 4 0 0,-4 7 0 16,2 0 0-1,2 9 0-15,4 9 0 0,5 4 0 16,2-2 0 0,5 2 0-16,-1-4 0 0,-1-4 0 15,-5-4 0-15,-1-2 0 16,-3-6 0-16,-5-2 0 15,-5 0 0-15,-3 0 0 16,-10-2 0-16,-7-8-102 16,-4-2-1340-16</inkml:trace>
  <inkml:trace contextRef="#ctx0" brushRef="#br0" timeOffset="1959.02">16692 11522 629 0,'0'0'1373'16,"0"0"-989"-1,0 0 88-15,0 0-129 0,0 0-9 16,0 0-156 0,0 0-83-16,-8-52-20 0,41 80 33 15,7 12-3-15,7 4-105 16,6 4 0-16,5-4 0 15,4-4 0-15,5-11 0 0,3-11 0 16,-2-12 0 0,3-6 0-16,1-16 0 15,-1-18 0-15,-4-11 0 16,-5-1 0-16,-6-2 0 16,-12 8 0-16,-5 8 0 0,-8 14 0 15,-5 14 0 1,-1 4 0-16,4 12 0 15,2 20 0-15,5 6 0 0,2 0 0 16,4 0 0-16,2-8 0 16,4-8 0-1,-2-9 0-15,1-13 0 0,-1 0 0 16,-1-7 0 0,0-15 0-16,0-2 0 0,-1 0 0 15,3 2 0-15,7 4 0 0,25 10 0 16,53 8 0-1,-12 0-649-15,3 0-1449 0</inkml:trace>
  <inkml:trace contextRef="#ctx0" brushRef="#br0" timeOffset="2729.35">23363 11638 1485 0,'0'0'653'16,"-159"0"-173"-16,113-2 54 16,-1-2-175-16,5 0-81 15,6 0-77-15,14 2-95 16,13 2-106-16,5-2 0 16,4 2 0-16,0-2 0 0,9 2 0 15,22 0 0 1,20 0 0-16,38 0 0 0,49 0 0 15,54-6 0 1,26 0 0-16,0-2 0 0,-19 4 0 16,-39 2 0-1,-31-2 0-15,-33 2 0 0,-31-2 0 16,-18 2 0 0,-5 0 0-16,-6 0 0 0,-10 2 0 15,-14 0 0-15,-12 0 0 0,0 0 0 16,-23 0 0-1,-17 0 0-15,-49 14-261 0,6-4-573 16,-4 0-373-16</inkml:trace>
  <inkml:trace contextRef="#ctx0" brushRef="#br0" timeOffset="3031.39">23334 11712 1950 0,'0'0'706'0,"0"0"-244"15,0 0 29-15,0 0-215 16,0 0-65-16,0 0-211 16,0 0 0-16,-60-8 0 15,100 2 0 1,43-2 0-16,50-4 0 16,54 1 0-16,23 0 0 0,-10 8 0 15,-24 0 0-15,-53 3 0 16,-36 0 0-16,-29 0 0 15,-23 0 0-15,-6 0 0 0,-6 0 0 16,-8 0 0 0,-11 0 0-16,-4 0 0 15,0 0 0-15,0 0 0 16,-4 6 0-16,-11 2 0 0,-6-1-790 0</inkml:trace>
  <inkml:trace contextRef="#ctx0" brushRef="#br0" timeOffset="4797.74">11376 12603 1662 0,'0'0'674'16,"0"0"-193"-16,0 0-97 0,0 0-14 15,0 0-79-15,0 0-139 16,0 0-70-16,7-24-82 15,17 60 0-15,5 12 0 16,2 4 0-16,6 2 0 16,-2-4 0-16,7-10 0 15,7-8 0-15,4-15 0 16,9-17 0-16,8-4 0 16,6-31 0-16,2-13 0 0,-3-10 0 15,-2-4 0 1,-5 4 0-16,-10 6 0 0,-9 16 0 15,-12 14 0-15,-3 15 0 16,-5 7 0-16,2 27 0 16,0 13 0-1,2 10 0-15,4 0 0 0,-2 0 0 16,3-8 0-16,0-8 0 0,-3-7 0 16,2-12 0-16,-4-4 0 15,2-11 0-15,1 0 0 16,2-7 0-16,1-17 0 15,4-6 0-15,-1-2 0 16,1 0 0 0,-7 8 0-16,-5 8 0 0,-2 14 0 15,-4 2 0-15,-2 12 0 16,6 18 0-16,0 2 0 16,5 4 0-16,1-5 0 15,6-5 0-15,-1-11 0 0,5-5 0 16,3-10 0-1,2 0 0-15,0-7 0 0,0-14 0 16,-4-1 0-16,-1 4 0 16,-7 3 0-16,-5 6 0 15,-2 9 0-15,-2 0 0 16,3 13 0-16,1 10 0 16,2 9 0-16,6-1 0 15,1-1 0-15,5-5 0 16,4-6 0-16,3-9 0 0,-1-10 0 15,1 0 0-15,-8-6 0 16,-4-14 0-16,-8-5 0 16,-5-3 0-16,-4 2 0 31,-5 2 0-31,-5 2 0 0,-3 6 0 16,-6 6 0-16,-4 8 0 0,-2 2 0 15,-4 0-372-15,-12 0-1520 0</inkml:trace>
  <inkml:trace contextRef="#ctx0" brushRef="#br0" timeOffset="9223.89">2408 15154 2263 0,'0'0'630'0,"0"0"-270"16,0 0 96-16,0 0-248 0,0 0-79 16,0 0-79-16,0 0-50 15,62 28 0-15,-15-5 0 16,9 8 0-16,5-1 0 15,1-4 0-15,5-2 0 16,4-10 0-16,4-6 0 16,8-8 0-16,8-10 0 15,5-16 0-15,7-8 0 16,-1-2 0-16,-4 4 0 16,-7 8 0-16,-8 7 0 15,-12 12 0-15,-9 5 0 16,-8 14 0-16,-8 18 0 0,-3 8 0 31,1 4 0-31,2 2 0 0,4-2 0 0,10-10 0 16,9-6 0-16,12-16 0 15,10-12 0 1,7 0 0-16,2-20 0 0,1-8 0 16,-10 2 0-16,-11 4 0 15,-13 8 0 1,-9 10 0-16,-9 4 0 0,-5 0 0 0,1 12 0 15,4 10 0 1,7 2 0-16,6 6 0 0,12-6 0 16,10-2 0-16,28-8 0 15,23-12 0-15,27-2 0 16,-18-12 0-16,-32-10 0 16,-37 8 0-16,-28 2 0 15,3 2 0-15,-4 2 0 16,-2 6 0-16,-10 2 0 15,-10 0 0-15,-4 18 0 16,1 6 0-16,0 10 0 16,11-2 0-16,8-6 0 15,15-3 0 1,17-14 0-16,28-9 0 0,29-18 0 0,-4-14 0 16,-13-6 0-16,-19 2 0 15,-24 8 0-15,0 2 0 16,-1 4 0-16,-18 12 0 15,-7 6 0-15,-10 4 0 16,-1 0 0 0,1 12 0-16,7 6 0 0,7-2 0 15,13 0 0 1,9-8 0-16,14-6 0 0,7-2 0 0,7 0 0 16,-1-10 0-1,-5-8 0 1,-9 2 0-16,-8 2 0 15,-12 0 0-15,-8 0 0 16,-8 2 0-16,-12 2 0 16,-5 6 0-16,-9-4 0 15,-7 6 0-15,3-2 0 16,-3 4 0-16,3-4 0 16,1 0 0-16,2 0 0 15,0 2 0-15,-1-2 0 16,1 4 0-16,-4-4 0 15,-1 0 0-15,-2 0 0 16,-3-2 0-16,-9-8-164 0,0 2-477 16,0-2-936-16</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1T03:20:23.108"/>
    </inkml:context>
    <inkml:brush xml:id="br0">
      <inkml:brushProperty name="width" value="0.05292" units="cm"/>
      <inkml:brushProperty name="height" value="0.05292" units="cm"/>
      <inkml:brushProperty name="color" value="#FF0000"/>
    </inkml:brush>
  </inkml:definitions>
  <inkml:trace contextRef="#ctx0" brushRef="#br0">23539 13305 438 0,'0'0'839'15,"0"0"-534"-15,0 0 56 16,0 0 104-16,0 0-151 15,0 0-24-15,-31-109 70 16,31 93-34-16,0 4-77 16,0 4-100-16,-3 8-149 15,1 0 0-15,2 18 0 16,0 26 0-16,0 21 0 16,0 15 0-16,0 6 0 15,0-2 0-15,9-12 0 16,3-13 0-16,-4-19 0 15,-1-14 0-15,-3-14 0 16,-1-12 0-16,-3 0 0 16,0-34 0-16,-5-37 0 0,-19-45 0 15,-17-60 0-15,-3-33 0 16,1-5 0-16,10 23 0 16,20 59 0-16,9 41 0 15,4 36 0-15,8 14 0 16,21 5 0-16,9 4 0 15,9 12 0-15,4 18 0 16,0 8 0-16,-5 50 0 16,-17 46 0-16,-29 47 0 0,-19 21 0 15,-43 1 0 1,-11-19 0-16,5-27 0 0,20-27 0 16,19-28 0-16,20-24 0 31,9-18 0-31,51-14-18 15,5-6-521-15,4-8-532 0</inkml:trace>
  <inkml:trace contextRef="#ctx0" brushRef="#br0" timeOffset="1069.42">23856 13337 2183 0,'0'0'840'0,"0"0"-493"31,0 0-17-31,0 0-147 15,4 140-54-15,3-86-45 16,1 4-84-16,2-6 0 16,-2-3 0-16,3-13 0 15,5-12 0-15,-1-16 0 16,2-8 0-16,-5-12 0 16,-3-26 0-16,-7-16 0 15,-2-13 0-15,-11-5 0 16,-13 2 0-16,-5 14 0 0,0 18 0 15,3 21 0-15,3 17 0 16,7 23 0-16,8 23 0 16,8 10 0-16,0 2 0 15,8-6 0-15,19-7 0 16,6-13 0-16,3-14 0 16,0-14 0-16,-2-4 0 15,-3-14 0-15,-4-21 0 16,-4-7 0-16,-4-2 0 15,-6 0 0-15,-2 10 0 0,-4 10 0 16,-1 16 0-16,3 8 0 16,3 4 0-16,3 24 0 15,5 6 0-15,5 2 0 16,0-4 0-16,1-6 0 16,-2-5 0-16,-1-11 0 15,-5-6 0-15,-3-4 0 16,-1-3 0-16,-3-16 0 15,0-8 0-15,-2-3 0 16,2 0 0-16,-4 4 0 16,-1 8 0-16,-2 6 0 15,2 10 0-15,0 2 0 16,5 2 0-16,7 14 0 0,5 4 0 16,3 0 0-16,0-4 0 15,-1-4 0-15,-4-3 0 16,-9-8 0-16,-3-1 0 15,-4 0 0-15,-2-10 0 16,-1-14 0-16,0-6 0 16,4-6 0-16,3-2 0 15,5 4 0-15,1 10 0 16,3 6 0-16,5 12 0 16,-2 4 0-16,2 2 0 15,4 0 0-15,0 0 0 0,-1 0 0 16,-2-6 0-16,-1-8 0 15,-3-8 0-15,-7-3 0 16,-6-4 0-16,-5-4 0 16,-2 3 0-16,0 0 0 15,-9 6 0-15,-4 8 0 16,-1 12 0-16,3 4 0 16,5 12 0-16,0 22 0 15,6 4 0-15,0 4 0 16,6-6 0-16,13-6 0 15,6-11 0-15,2-10 0 16,-2-9 0-16,-1 0 0 0,-2-15 0 16,-4-7 0-16,-5-2 0 15,1 2 0-15,1 1 0 16,3 3 0-16,5 6 0 16,1 5 0-16,3 7 0 15,-1 0 0-15,-1 0 0 16,-7 13 0-16,-3 6 0 15,-6-4 0-15,-5-1 0 16,0-6 0-16,-2-8 0 16,-2 0 0-16,0-4 0 15,0-20 0-15,0-16 0 0,2-14 0 16,4-26 0 0,7-35 0-16,1 15-81 0,-1 14-1164 0</inkml:trace>
  <inkml:trace contextRef="#ctx0" brushRef="#br0" timeOffset="1369.65">25479 12252 2680 0,'0'0'817'0,"0"0"-440"16,0 0-155-16,0 0-222 15,0 0 0-15,0 0 0 16,0 0 0-16,77 98 0 16,-40-5 0-16,-3-3 0 15,-5 6 0-15,-5 2 0 16,-9-20 0-16,2 7 0 16,-7-16 0-16,0-10 0 15,-4-19 0-15,1-12 0 16,-5-18 0-16,-2-10 0 15,4-2-57-15,10-48-621 0,1 4-303 16,4-2-271-16</inkml:trace>
  <inkml:trace contextRef="#ctx0" brushRef="#br0" timeOffset="2125.56">26148 12603 1452 0,'0'0'821'15,"0"0"-192"1,0 0-128-16,0 0-220 0,-15-120-59 15,-10 103-32-15,-6 15-190 0,-8 2 0 32,-3 25 0-32,1 23 0 0,3 14 0 15,13 6 0-15,11 2 0 16,14-8 0-16,5-10 0 0,26-16 0 16,7-15 0-16,2-15 0 15,4-6 0-15,-3-23 0 16,-5-13 0-1,-7-10 0-15,-10-4 0 0,-5 2 0 16,-8 2 0-16,-3 8 0 16,-3 12 0-16,0 12 0 15,0 12 0-15,2 2 0 16,4 16 0-16,6 16 0 16,5 4 0-16,8 0 0 15,2-4 0-15,4-8 0 16,-2-12 0-16,0-10 0 15,-4-2 0-15,-4-12 0 0,2-18 0 16,-5-6 0 0,-3-6 0-16,-1 0 0 0,-5 4 0 15,-3 6 0-15,-1 11 0 16,-3 14 0-16,1 7 0 16,1 0 0-16,3 18 0 15,6 10 0-15,3 6 0 16,1 0 0-16,3-2 0 0,1-6 0 15,-2-8 0-15,-1-8 0 16,-5-8 0-16,1-2 0 16,-1-8 0-1,1-16 0-15,-3-8 0 16,2-2 0-16,1 0 0 16,-1 4 0-16,1 8 0 15,-4 10 0-15,2 6 0 16,1 6 0-16,5 0 0 15,2 7 0-15,2 6 0 16,7-1 0-16,2-4 0 0,3-8 0 16,1 0 0-1,-4-8 0-15,-6-17 0 16,-4-7 0-16,-11-4 0 0,-10 0 0 16,0-4 0-16,-8 4 0 0,-21 4 0 15,-12 10 0-15,-7 16 0 16,-15 6 0-16,-57 78 0 31,12 1-192-31,-3 4-1277 0</inkml:trace>
  <inkml:trace contextRef="#ctx0" brushRef="#br0" timeOffset="2424.15">23983 14239 3042 0,'0'0'809'16,"0"0"-564"-16,0 0-245 15,0 0 0-15,200-80 0 16,34-17 0-16,60-25 0 16,52-20 0-16,28-12 0 0,20-7 0 15,33-11 0-15,24-1 0 16,-5 7 0-16,-28 17 0 15,-34 19 0-15,-68 20 0 16,-62 25 0-16,-86 27 0 16,-66 22 0-16,-49 18 0 15,-31 10 0-15,-8 4 0 16,-10 4 0-16,-4 0 0 16,-14 24 0-16,-17 10 0 15,-13 2-245-15</inkml:trace>
</inkml:ink>
</file>

<file path=ppt/ink/ink3.xml><?xml version="1.0" encoding="utf-8"?>
<inkml:ink xmlns:inkml="http://www.w3.org/2003/InkML">
  <inkml:definitions>
    <inkml:context xml:id="ctx0">
      <inkml:inkSource xml:id="inkSrc0">
        <inkml:traceFormat>
          <inkml:channel name="X" type="integer" max="18176" units="cm"/>
          <inkml:channel name="Y" type="integer" max="11008" units="cm"/>
          <inkml:channel name="F" type="integer" max="4096" units="dev"/>
          <inkml:channel name="T" type="integer" max="2.14748E9" units="dev"/>
        </inkml:traceFormat>
        <inkml:channelProperties>
          <inkml:channelProperty channel="X" name="resolution" value="588.22009" units="1/cm"/>
          <inkml:channelProperty channel="Y" name="resolution" value="632.64368" units="1/cm"/>
          <inkml:channelProperty channel="F" name="resolution" value="0" units="1/dev"/>
          <inkml:channelProperty channel="T" name="resolution" value="1" units="1/dev"/>
        </inkml:channelProperties>
      </inkml:inkSource>
      <inkml:timestamp xml:id="ts0" timeString="2023-02-22T02:56:03.765"/>
    </inkml:context>
    <inkml:brush xml:id="br0">
      <inkml:brushProperty name="width" value="0.05292" units="cm"/>
      <inkml:brushProperty name="height" value="0.05292" units="cm"/>
      <inkml:brushProperty name="color" value="#FF0000"/>
    </inkml:brush>
  </inkml:definitions>
  <inkml:trace contextRef="#ctx0" brushRef="#br0">15730 5941 12 0,'-17'0'0'0,"17"0"0"0,-26 3 0 0,26-3 0 15,-19 7 0-15</inkml:trace>
  <inkml:trace contextRef="#ctx0" brushRef="#br0" timeOffset="568.89">15251 5527 138 0,'0'4'0'0,"0"-4"0"16,0 5 0-16,0-5 13 0,5 4 2 0,-5-4-1 15,4 6 1-15,-4-6 20 0,2 6 0 0,-2-6 1 16,0 5 0-16,0-5 23 0,7 8 0 0,-7-8 1 15,10 23-1-15,-10-23-29 0,11 29 1 0,-11-29-1 16,17 25 1-16,-17-25-6 0,9 17 1 0,-9-17 0 16,19 14 0-16,-19-14-6 0,28 14 0 0,-10-9 0 15,6 0 0-15,14 2-1 0,1-5 2 0,4 1-2 16,1 1 1-16,-1 1 2 0,2 2 1 0,5-6-1 16,4-1 1-16,6-1 2 0,3-3 1 0,4 4 0 0,4-3 1 15,4 3-5-15,3 0 2 0,4 0 0 0,2-2-1 16,5 2-4-16,1 0 1 0,3-3-1 0,0 3 2 15,6 0-3-15,5 0 1 0,0 0 0 0,5 0 0 16,0 0 2-16,3-4 1 0,0 8-1 0,0-4 0 0,-2 3 0 16,-2 2 2-16,4 0-2 0,-1-3 2 0,1 0-5 15,0 1 1-15,0-3 0 0,1 0 0 16,1 0-2-16,2 0 0 0,-5 0-1 0,-4 4 2 0,-3-4-3 16,-2 3 1-16,3 2-1 0,-1-1 1 0,4 1-4 15,0-1 2-15,4-3-1 0,-4 3 1 0,0-1 2 0,2-3-1 16,2 0 1-16,2 0 1 0,1 4 2 0,1-4 1 15,-5 0-1-15,1 0 1 0,0-4-1 0,-6 4 2 16,0-3-2-16,1 1 1 0,-1 0-7 0,0 1 1 16,-3-3-1-16,-5 1 1 0,-1 1-5 0,-5-5 0 15,-9 4 0-15,-6 1 1 0,-6 2-5 0,-6-4 2 0,-2-1 0 16,-3 3 0-16,-10 1-4 0,-5 1 1 0,-2-4 0 16,-4 8 0-16,-4-4 3 0,-3 3 0 0,-4 2-1 15,-4-1 2-15,-3-1-1 0,-3 2 1 0,-5-1 0 16,-3-2 0-16,-10-2-4 0,3 3 1 0,-12 1-1 15,-4-3 1-15,-9 6-3 0,-8-2 1 0</inkml:trace>
  <inkml:trace contextRef="#ctx0" brushRef="#br0" timeOffset="1384.2">15258 5597 752 0,'-7'0'0'0,"7"0"0"15,-10 1 0-15,10-1 89 0,0 4 0 0,0-4-1 16,0 3 1-16,0-3-31 0,0 0 2 0,0 0-2 15,0 0 2-15,0 0-22 0,0 0 1 0,0 0 0 16,10 0 1-16,-10 0-20 0,15 4 1 0,-15-4-1 16,37 8 2-16,-9-6-10 0,4 2 0 0,1-1 1 15,1-3 0-15,-1 4-3 0,3-4 0 0,3 1 1 16,2 1 0-16,3 3-3 0,3-1 1 0,1-3 0 16,1 3 0-16,1-4-2 0,4-4 2 0,2 8-1 15,2-1 1-15,5 1-1 0,4 4 1 0,2-2-1 0,6-3 1 16,3-1 1-16,4-4 1 0,4 2 0 0,3-3 1 15,4 3-1-15,8-4 1 0,1 2-1 0,3 2 2 16,1-3 1-16,0 3 2 0,-1 0 0 0,3 0 0 0,0-4 3 16,0 4 1-16,-2 4-1 0,0-4 1 0,2 3 1 15,0-1 1-15,0 2-1 0,-3-1 0 0,3 1 0 16,0 1-1-16,-2-2 0 0,0-1 1 0,1 1-3 16,2 1 0-16,-6-4 0 0,-1 3 0 0,-3-3-2 15,-4 0 1-15,-4 0-2 0,-1-3 2 0,-3 3-3 0,-1-5-1 16,-6 3 1-16,0 2 0 0,-5 2-8 0,-4-1 1 15,0 3-1-15,-2-4 1 0,-1-4 0 0,-2 3 1 16,-1 1-2-16,-9 1 2 0,0 3-1 0,-4-4 1 16,0 0-1-16,-2 0 0 0,1-4-1 0,-7 1 0 15,1 1-1-15,-4 2 1 0,-2-3-3 0,-2 6 2 16,-1-3-2-16,-3-3 2 0,1 3-3 0,-2-4 1 0,-6 3 0 16,-2-3 1-16,-4 1-2 0,-1-1 0 0,0 2 1 15,-3 2-1-15,3 0-1 0,-4 2 0 0,2 2 0 16,-2-4 1-16,0 0 0 0,-2 3 0 0,-2-3 0 15,0 2 0-15,-2 0-1 0,1-2 2 0,1 0-1 16,0 0 0-16,0 1 0 0,2 3 1 0,2-1-1 16,0-1 0-16,-2 0 0 0,0-1 1 0,-2 3-1 15,-1-4 1-15,-3 3-1 0,-3-3 2 0,-4 0-2 16,7 9 1-16,-7-9-1 0,4 5-1 0</inkml:trace>
  <inkml:trace contextRef="#ctx0" brushRef="#br0" timeOffset="2367">2282 6670 12 0,'0'-4'0'0,"0"4"0"15,0 0 0-15,0 0 1 0,6 9 0 0,-6-9 0 0,0 3 1 16,0-3 20-16,-2-8-1 0,2 8 0 0,-5-9 2 15,5 9 37-15,-10-7 1 0,10 7 0 0,-7-5-1 16,7 5-16-16,-13-7 0 0,13 7 0 0,-19-5 0 16,19 5-7-16,-20 0 2 0,20 0-2 0,-23 1 1 15,23-1-5-15,-7 14 2 0,7-14 0 0,7 26 0 16,5-8-4-16,6 1 1 0,8-2-1 0,6-3 2 16,11-2 3-16,5-2-1 0,8-1 1 0,11-7 0 0,11-1-4 15,12-2-1-15,5-5 1 0,11-7-1 0,11-3-5 16,14-8 0-16,-3 3-1 0,-1 0 1 0,-9-3-8 15,-1 3 1-15,-13 6 0 0,-11 1 0 0,-16 5-4 0,-10 1 1 16,-11 4-2-16,-6 6 2 0,-13 5 1 0,-7 5 0 16,-9 2 0-16,-8 5-1 0,-8 7 1 0,-5 3 0 15</inkml:trace>
  <inkml:trace contextRef="#ctx0" brushRef="#br0" timeOffset="3468.09">6363 6633 1206 0,'0'4'0'0,"0"-4"0"0,0 8 0 0,0-8 36 0,0 7 0 16,0-7 0-16,6 21 1 0,-1 0 12 0,8 1 1 15,0 3 1-15,4-1-1 0,-2 0-19 0,2 0 0 0,1-3 1 16,7-4-1-16,-3-5-19 0,2-3 1 15,0-4-1-15,1-1 0 0,1-4-3 0,4-5 2 0,-1 1-3 16,-1-5 3-16,2-6-4 0,2-2 2 0,3-1-1 16,-1 3 1-16,1-6 5 0,2 0 0 0,1 0 1 15,1 1-1-15,4 1 2 0,3-4 1 0,-1 4-1 16,-6 3 1-16,4 6-2 0,0-2 1 0,0 5 0 16,-6 5 1-16,-4 2-7 0,1 5 0 0,-6 2 0 15,2 4 1-15,-6 4-1 0,0 1 0 0,0-2 0 16,-3 1 2-16,-2 3-3 0,1 2 1 0,2 1 0 15,-3 0 0-15,2 0-1 0,1 1 1 0,-3-1-1 16,7-4 1-16,-2-8-1 0,0-2 0 0,4-2 0 16,7-5 1-16,8 0-1 0,0-7 0 0,7 2 0 0,-1-4 1 15,-3-3 0-15,8-3 0 0,-1 1 0 0,1-7 2 16,2 0-3-16,-1-3 0 0,0 3 0 0,-5 4 0 16,0 5-3-16,0 0 2 0,-1 1 0 0,-4 1 0 0,-6 0-1 15,-4 1-1-15,-5 5 1 0,-4 3 0 0,0 4-3 16,-2 2 2-16,1 4-1 0,-1 3 1 0,0 0 0 15,-4 0-1-15,5-3 1 0,-5 7 0 0,3 1-1 16,1-2 2-16,4-1 0 0,0-2-1 0,3-5-1 16,1 2-1-16,2-7 1 0,3-2-1 0,4-2-1 0,2-7-1 15,0-1 0-15,3-2 0 0,3-2-2 0,1 2 0 16,4-5 0-16,-4-2 1 0,-5 5-2 0,0-7 1 16,1 5 0-16,-3 4 0 0,2 4-2 0,-8 1 1 15,2 5-1-15,-2 2 1 0,-1 0-2 0,-6 5 1 16,1 2 0-16,-5 2 1 0,-1 3-2 0,-1 0 2 15,-4 2-1-15,3 1 1 0,-5-1 0 0,1 2 1 0,0-1-1 16,7 3 1-16,0-6-1 0,4 0 1 0,3-3 0 16,4-3 0-16,4 0 0 0,2-6 0 0,0 0 0 15,4-6 0-15,1 0 0 0,1-3 0 0,1-3 0 16,-2 3 1-16,-1-3-1 0,1 3 1 0,1-1-1 16,-4 5 1-16,3 0 1 0,-5 1 0 0,2 1 1 15,-6 1-1-15,2 2 1 0,-4 2 2 0,-4 5-1 16,3-2 1-16,-6 3-1 0,1 3 1 0,-3 3-1 15,0-2 2-15,0 0-2 0,0 3 2 0,-4 3 0 16,2-6-1-16,8-2 0 0,1 1 0 0,3-3 0 0,1-6 0 16,7-2-1-16,1-5 0 0,1 0 1 0,1-4-1 15,-1-1 0-15,3-3-1 0,-1 1 0 0,-7 2 1 16,2-6-2-16,-3 1 1 0,1 1-1 0,0 5 2 0,-4-3-2 16,0 4 0-16,2 1 1 0,-3 5-1 0,4 7 0 15,1-1 0-15,-2 4 1 0,-3 1-1 0,-1 3 1 16,-4 0 1-16,5 0-1 0,3 6 0 0,5-3 1 15,1 2-1-15,-1-1 0 0,-1 1 2 0,-2-5-3 0,0 1 1 16,0-3 1-16,1 0-1 0,-5-6-2 0,2 1 2 16</inkml:trace>
  <inkml:trace contextRef="#ctx0" brushRef="#br0" timeOffset="168018.17">7897 8184 1105 0,'13'8'0'0,"7"5"0"16,-1-5 0-16,-3 1 28 0,1-2 1 0,2 1-1 16,1 1 1-16,6 0 20 0,2-1-1 0,-5-1 0 0,5-1 0 15,-2-3-14-15,-2 0 0 0,2-1-1 0,4-2 2 16,2-3-17-16,3 1 0 0,-1-5 0 0,1 2 1 16,2-4-8-16,0-3 2 0,1 0-1 0,3 0 0 15,0-2-2-15,-2 0 1 0,2 4-1 0,-4-6 1 16,2-1-3-16,-2-2 1 0,4 2-1 0,-1 1 1 15,4 2-3-15,3 2 2 0,-6 0-1 0,0 5 1 0,2 2-3 16,-6 1 2-16,0 6 0 0,-3 3-1 0,1 0-1 16,-5 6 1-16,4 1-2 0,1-2 2 0,4 1-3 15,4-1 2-15,0 2-2 0,0 4 1 0,0-1 1 0,-3 3-1 16,3-6 1-16,4-4-1 0,-2-8 0 0,3 0 0 16,-1-5 0-16,3 2 0 0,10-1-1 0,1-4 2 15,1-4-2-15,-3-6 2 0,6-2-1 0,-1-5 1 16,3 1-1-16,-6 0 2 0,3 3-1 0,-3 0 2 15,1 1 0-15,-5-1 0 0,1 2-2 0,-4 0 2 16,0 7 0-16,-2 1-1 0,-3 9 1 0,-4 2 1 16,-1 9-1-16,-1 3 1 0,-2 6-3 0,-7 1 1 0,1 1-1 15,-5-1 1-15,3 4 3 0,3-2 0 0,-3-1 0 16,8 1 1-16,-1-4 1 0,2 3 2 0,1-3-1 16,6-9 0-16,3-4 0 0,4-4 0 0,3-4-1 15,-1-4 2-15,4-4-2 0,5-6 0 0,-2 3 0 16,0-6 0-16,4 2 1 0,-4-2 0 0,2 0-1 15,0 2 2-15,1 4-8 0,-5-2 2 0,-2 3 0 16,1 3-1-16,-10-1 1 0,-2 4 1 0,1 4 0 16,-3 4 0-16,1 5-5 0,-1 6 2 0,-3 6-1 15,-2-1 0-15,-2 4-1 0,-2 6 0 0,-2-1 0 0,-2-5 1 16,3 1-3-16,-1 0 1 0,6-6 0 0,3 3 1 16,6-6-1-16,4 0 0 0,4-7 0 0,1-1 2 15,5-13 0-15,1-3 2 0,4-4-2 0,-1-1 2 16,-1-2-2-16,2-2 1 0,4-1-1 0,-1 1 1 15,4-3 1-15,-3-2 0 0,1 0 1 0,-1-2 0 0,-2 0 1 16,-3 2 1-16,1 4-2 0,-2 5 2 0,-4 1-1 16,2 6 0-16,0 3 0 0,-5 2 0 0,-6 3-6 15,-6 2 1-15,0 7 1 0,-1 0-1 0,-3 6-1 16,1 3 1-16,-2 5-1 0,3-4 0 0,-5 2-2 16,2-2 1-16,0 1 0 0,3-3 1 0,-3-1-2 0,3-2 0 15,-1-3 0-15,5-2 0 0,-2-2 0 0,-3-1 0 16,5-1 0-16,-2-6 0 0,6-3 0 0,0-1 0 15,0 2 0-15,0-5 0 0,0-1 0 0,2-1 0 16,-3 0 0-16,-1 4 0 0,-5-3 0 0,1 3 0 16,-3-1 0-16,1 4 1 0,3 1 1 0,-1-3 0 15,-4 7 0-15,-1 4 1 0,-6 3-1 0,-3 1 1 0,-5 4 1 16,5 1-1-16,-5-5 1 0,-3 4 1 0,2-1-1 16,2-1 1-16,1 2-1 0,3-3 2 0,1 0-1 15,0-6 0-15,-1-3 1 0,1-3-1 0,4-3 1 16,4 3 1-16,-2-6-2 0,1-1 1 0,5-1 0 15,-3-1-1-15,1 0 1 0,-1 0-1 0,3 3 1 16,1-3 0-16,4 4 0 0,-3-1 1 0,-1 2 0 16,0 2 1-16,-1-5-2 0,-1 4 2 0,-1 1 0 15,-3 3 0-15,-3 4 0 0,-2 3 0 0,-1 1-1 16,-5 4 2-16,-1 0-5 0,-4 4 0 0</inkml:trace>
  <inkml:trace contextRef="#ctx0" brushRef="#br0" timeOffset="170480.81">21206 7557 916 0,'-19'-12'0'0,"4"7"0"16,6 2 0-16,9 3 12 0,-2 5 0 15,2-5 0-15,-2 0 1 0,0-5 30 0,-5-4 1 16,1 0 0-16,1 6 1 0,5 3-22 0,0-7 2 15,0 7 0-15,3 0-1 0,-3 0-14 0,4-5 2 0,-4 5-1 16,6-4 0-16,-6 4-5 0,13-5 1 0,-4 2-2 16,2 3 2-16,4 3 1 0,4-1 1 0,1 5-1 15,1 1 1-15,1 4-4 0,2 4 1 0,4-4-1 16,2 0 1-16,2 2 2 0,1 2 0 0,5-4 0 16,1 0 1-16,6 2 6 0,1-2 2 0,6 0-1 15,6 0 1-15,7 5 3 0,6-1 1 0,5-4 0 16,5 2 1-16,4-2-4 0,5 0 0 0,3-5 0 0,6 0 0 15,7 0 0-15,2-2-1 0,4 2 1 0,3-3 2 16,3 1 5-16,-3-2 2 0,2-3-1 0,3 0 1 16,-3 0 1-16,-1-3 1 0,-6 3 0 0,-2-4 1 15,-8 3-6-15,-1-1 1 0,-4 0 0 0,-9 2-1 0,-4 0 0 16,-4 2 1-16,-5-2-2 0,-4-2 2 16,-6-3-3-16,-5 1 2 0,-6 1-2 0,-7-1 2 0,-4 3-5 15,-2 1 0-15,-6 0 0 0,-3-2 1 0,-6 0-2 16,-3-3 1-16,-4 2-1 0,-4-1 1 0,-4 1-4 15,-2-1 1-15,-7 4-2 0,10-1 2 0,-10 1-5 16,3 0 2-16,-3 0-2 0,2 0 1 0,-2 0-6 0,0 0 0 16,0 0 0-16,-3 0 1 0,3 0-5 0,-6 0 1 15</inkml:trace>
  <inkml:trace contextRef="#ctx0" brushRef="#br0" timeOffset="170834.19">22844 7858 1507 0,'-34'0'0'0,"-5"0"0"16,7 0 0-16,10 0 31 0,5 4 2 0,-5-4-1 15,-8 0 1-15,-9 0 0 0,-6-4 2 0,4 1 0 16,6 3 0-16,9 0-15 0,1-2 1 0,5 2-1 16,3 0 2-16,4-1-16 0,0-1 1 0,4 4 0 15,3-1 1-15,6-1-6 0,2 5 0 0,5-5 1 16,3 4 0-16,3-4-2 0,2 2 0 0,11-2 0 0,7 0 0 15,10-2 3-15,9 2-1 0,4-4 0 16,4 4 1-16,5-3-1 0,4 1 2 0,2 1-2 0,2-1 2 16,1-2-2-16,6-1 1 0,2 2 1 0,2-4-1 15,4 2 1-15,3-2 0 0,-2 1 1 0,-3 3 0 16,-2 1-2-16,0-1 2 0,-4-2-1 0,-4 1 1 16,-3-3 7-16,-4 2 2 0,-4 0 0 0,-7 1-1 0,-10 1 8 15,-7-2-1-15,-5 1 0 0,-7 1 1 0,-8-1 8 16,-8 3 1-16,-4-3 1 0,-3-1-1 0,-6 5 3 15,-4-3 1-15,4 3-1 0,-15-4 1 0,0 4-3 16,-3 0-1-16</inkml:trace>
  <inkml:trace contextRef="#ctx0" brushRef="#br0" timeOffset="171686.02">2631 9435 363 0,'6'-12'0'0,"-6"12"0"16,18-9 0-16,-18 9 73 0,13 4 0 0,-13-4 0 15,23-9 1-15,-23 9 25 0,26-28-1 0,-26 28 1 16,37-29 0-16,-13 13-47 0,6 1-1 0,-4 1 1 16,4-3-1-16,-2 1-35 0,2 0 1 0,-1 3 0 15,-1 1 0-15,2 3-6 0,0-3 0 0,0 0 0 16,1 5 1-16,1 5-6 0,5-1 1 0,3 3 0 15,2 0 1-15,1 0-4 0,8 3 1 0,-3-1-1 16,4-1 1-16,8-4-1 0,3-2 2 0,6 0-2 16,4-2 2-16,7 0 4 0,2-5 0 0,9 0 0 0,-1-2 0 15,14-2 4-15,8-1 0 0,1-2 1 0,5 5-1 0,-1-5 1 16,-3 0 0-16,9 3-1 0,0-1 2 16,-2 3-3-16,6 0 1 0,-3 2-1 0,3-3 2 15,2 2-4-15,-3 5 1 0,3-1 1 0,-4 1-1 16,0-1 4-16,3 0 1 0,-9 6-2 0,4-4 2 0,-9 2 7 15,-2 1-1-15,0 2 1 0,-2 2 1 0,-4 0-2 16,0 2 2-16,-9 0-2 0,-4 3 2 0,-5-1 1 16,-5 1 0-16,1-2 0 0,-7-1-1 0,-5 1-2 15,3 1 0-15,-4 5 0 0,-4-3 0 0,-6 5-2 0,-5-1 0 16,0-1-1-16,-7 0 1 0,-10-1-3 0,-4-4 0 16,-3 1 0-16,1-2 0 0,3 1-5 0,-5-1 0 15,-1 2 1-15,-4 4-1 0,-2-5-1 0,-5 1 2 16,-4 2-2-16,2 1 2 0,1 6-8 0,-5 2 1 15</inkml:trace>
  <inkml:trace contextRef="#ctx0" brushRef="#br0" timeOffset="174916.56">14960 8672 12 0,'-11'3'0'0,"11"-3"0"0,-9 0 0 0,9 0 0 16,3-3 0-16,-3 3 0 0,4 0 0 0,-4 0 0 0,-5-5 0 15,5 5 0-15,-2-7 0 0,2 7 0 0,-6-5 0 16,6 5 0-16,-4-9 0 0,4 9 16 0,-3-7-1 15,3 7 1-15,-4-5 0 0,4 5 2 0,-2-4 0 16,2 4 0-16,0-3 0 0,0 3 13 0,0-4 1 16,0 4 1-16,13-1 0 0,-13 1 7 0,15 0 0 15,-15 0 1-15,32 0-1 0,-4 8 5 0,0-3 0 16,5 4 0-16,-7 3 0 0,4 2 0 0,-4 3-1 16,4-3 1-16,2 2 1 0,1-4-10 0,4 2 0 0,1 1 0 15,-1 1 0-15,4-2-2 0,2 1-1 0,1 1 1 16,5-2 1-16,-3-2-5 0,5 0 0 0,3 0 1 15,0-3-1-15,-4-1-5 0,2-1-1 0,4 2 1 16,4 1 0-16,3 1-2 0,4 1 1 0,-2-3-1 16,1-1 1-16,1-1 0 0,2 2 0 0,0-1 1 15,1 1 0-15,5 0 2 0,0-1 0 0,-1 1-1 16,4 0 3-16,4 1-6 0,0-5 1 0,0 2-1 16,2 2 2-16,2-6-7 0,1 2 0 0,-1-1 0 0,-2-1 1 15,0-1-5-15,0 2 1 0,3-4 0 0,1-4-1 16,5 2-5-16,2 1 0 0,-2-1 0 0,-2 2 0 15,-1 0 0-15,-1 0 0 0,3-4 0 0,-5 4 1 16,4-5 0-16,3 2 0 0,1-1 0 0,0 3 1 16,2 1-1-16,-4-2 1 0,4 0 0 0,1 2 0 0,1-3 3 15,2 3-1-15,-2 0 1 0,-1 0-1 0,1-4 1 16,-2 3-1-16,4-1 1 0,-1 0-1 0,1 2-5 16,1-3 0-16,-1-1 0 0,3 1-1 0,1-3-1 15,-1 1 0-15,0-3-1 0,-3 1 1 0,1 2-3 0,1 5 2 16,-1-4-1-16,-1 1 1 0,0 1-1 0,-3 0 1 15,1 0-1-15,-4 4 1 0,-2 2-1 0,-1-1 2 16,-5 1-1-16,-1-4 1 0,-4 1-2 0,-2 1 2 16,0-2 0-16,0 0-1 0,0 0 1 0,-3 0 1 15,-3 0-2-15,-1 0 2 0,-4 2-4 0,-4 1 1 16,-2-1-1-16,-1-2 2 0,-4-2-4 0,1-3 1 16,-3 3-1-16,-2 2 1 0,-2 2 3 0,1 3-1 15,-3-1 1-15,-4 1 0 0,-3-5 2 0,-4-4 0 0,-1 8 0 16,-3-4 0-16,-3 3 5 0,1-1-1 0,-3 5 0 15,-2-4 1-15,-2 3 0 0,-2-1 0 0,1 2-1 16,-3-4 2-16,-2 2-3 0,-1-1 0 0,2-2 0 16,-1 4 0-16,-1 0 0 0,-1 1 1 0,-1-6 1 15,0 3-1-15,0-2 0 0,-1 3 0 0,-1-4 0 16,0 3 2-16,-2-1-3 0,-2 1 1 0,-3-4 0 16,-3 2 1-16,-5-2-5 0,10 1 1 0,-10-1 0 15,2 2 1-15,-2-2-6 0,-10 12 1 0</inkml:trace>
  <inkml:trace contextRef="#ctx0" brushRef="#br0" timeOffset="175849.95">2053 10305 552 0,'4'-6'0'16,"-4"6"0"-16,13 0 0 0,-13 0 45 0,19 6 1 15,-19-6-2-15,13 2 2 0,-13-2 24 0,7-8 0 0,-7 8-1 16,10-11 1-16,-10 11-18 0,7-14 1 0,-7 14 0 15,13-7 1-15,-13 7-21 0,24-3 1 0,-24 3 0 16,24-9 1-16,-24 9-14 0,34-3 1 0,-12 3 0 16,-1-4 0-16,9 4-7 0,-1 0-1 0,-1 0 1 15,2 0 1-15,2 0-3 0,0-1 1 0,5-3-1 16,4 1 0-16,2-4 3 0,1-4 0 0,7 3 0 16,5 4-1-16,1-1-1 0,9 2-1 0,-3-1 1 15,4 1 0-15,2-2 1 0,6-2 1 0,-1 1-2 16,8 6 2-16,0 0 6 0,7 0 1 0,-1 0-1 15,-4 0 2-15,0 0 2 0,-8 4 1 0,4 1-1 0,-5-5 1 16,-1-3 0-16,1-1 1 0,-1 2-1 0,1 2 1 16,-1-5-2-16,1 3 0 0,-1 1 0 0,-5-3 0 0,-2-3-4 15,-1 0 1-15,-1 1-1 0,-7 0 0 16,-4 3-1-16,-10-1 0 0,-1-1-1 0,0-2 1 0,-6 2 2 16,-5 2-1-16,2-3 1 0,-1 5 0 0,-7 1-2 15,0 0 0-15,-1 1-1 0,-1 1 1 0,0 2 1 16,-5-3-1-16,-1 1 0 0,-5 0 1 0,0 0-4 0,-7-1 1 15,-6-1-1-15,7 4 1 0,-7-4-8 0,12 3 0 16,-12-3 0-16,13 9 1 0,-8 0-6 0,1 3 1 16</inkml:trace>
  <inkml:trace contextRef="#ctx0" brushRef="#br0" timeOffset="-94195.58">1369 13843 1132 0,'0'0'47'0,"0"0"15"0,0 0 0 16,0 0 0-16,14 3 1 0,-14-3-10 0,5 0 0 16,-5 0-1-16,0-5 2 0,0 5-24 0,0-7 2 15,0 7-1-15,0-15 1 0,0 15-11 0,6-21 1 16,-6 21 1-16,5-14-1 0,-5 14-7 0,2-5 1 15,-2 5-2-15,9-5 2 0,-9 5-4 0,8-2 1 16,-8 2-1-16,13 0 1 0,-13 0 1 0,20 10-1 16,-20-10 1-16,23 24 0 0,-10-5 3 0,4 2 1 0,-4-2 0 15,-4-1 0-15,2-1 6 0,-3-2-1 0,3-2 1 16,2-5-1-16,4-3 4 0,1-1 1 0,8-9-1 16,6-9 1-16,11-10-1 0,7-8 1 0,10-11 0 15,5-17 0-15,26-25-4 0,16-22 0 0,17-6-1 16,18-6 2-16,13-3-6 0,7 1 1 0</inkml:trace>
  <inkml:trace contextRef="#ctx0" brushRef="#br0" timeOffset="-91311.59">15288 13881 552 0,'-35'-11'0'0,"-4"3"0"0,7 1 0 0,10 3 27 16,7 4 1-16,-10-3 0 0,-10-6 0 0,-12-5 57 16,-10-5 0-16,1 0 1 0,0-1 0 0,0-3-53 15,-4-1-1-15,4 1 1 0,2-3 0 0,2 2-13 16,4 0 1-16,1 3-1 0,2 2 0 0,6 2-5 15,-2 1 0-15,2 6 0 0,-2 1 1 0,0 4-5 0,0 3 0 16,4 4 0-16,3 5 2 0,3 5 2 0,3 5 1 16,7 6 0-16,5-1 0 0,10 4 1 0,10 2 1 15,1 0 0-15,8 1 1 0,8-1-1 0,7 1 2 16,5 1-1-16,5-4 0 0,6-4-3 0,5 1 1 16,7-6 0-16,5-3 1 0,8-6-11 0,6-2 1 15,5-3-2-15,5 1 2 0,9-3-3 0,2-1 0 0,9-1 0 16,5-1 0-16,11 0-1 0,6 0 0 0,3 1 1 15,0-3-1-15,-3 1 1 0,9 1-1 0,6-3 1 16,-6 1 0-16,7 1 1 0,-1 3 0 0,9 0-1 16,0-4 1-16,1 3 11 0,1-1 1 0,-2-2 0 15,-5 1 0-15,-5-2 10 0,-3-2 1 0,-2 0-1 16,0 0 1-16,-4 2 0 0,-1 0 1 0,-10 1 0 16,-2-3 0-16,-1 4-3 0,-7-2 1 0,-10-1-1 0,-6 0 1 15,-6-3-5-15,-1-2 1 0,-12 5 0 0,-3-5-1 16,-6 1 0-16,-4 1-1 0,-7 2 1 0,0 2 0 15,-7-2-3-15,-5 5 0 0,-4-1 1 0,-3-2 0 16,-2 0-4-16,-9-1 1 0,-1 1 0 0,-5 0 0 16,-5 0-4-16,-2 1 1 0,-4 3-1 0,-1-1 1 0,-8 2-3 15,3-4 1-15,-3 4-1 0,4-7 2 0,-4 7-5 16,4-3 0-16,-4 3-1 0,0-7 1 0,0 7-3 16,-4-7 1-16,4 7 0 0,-5-7-1 0,5 7-2 15,-13-10 0-15,5 5 0 0,-1 1 0 0,-2 2-2 0,-1 2 2 16,-1 0-1-16,-2 0 0 0,-3 0-3 15,-5 2 0-15</inkml:trace>
  <inkml:trace contextRef="#ctx0" brushRef="#br0" timeOffset="-90546.79">1053 14961 1379 0,'0'0'32'0,"0"0"50"0,0-2 1 0,0 2-1 15,17-26 1-15,-17 26-53 0,5-9 1 0,-5 9-1 0,2-3 1 16,-2 3-5-16,6-7 1 0,-6 7-1 15,7-2 1-15,-7 2-8 0,24 5 0 0,-24-5 0 0,32 19 1 16,-13-1-2-16,5 3 0 0,0 1 0 0,-4 1 0 16,5-3-3-16,-1 5-1 0,0 0 1 0,0 1 1 15,1 0-4-15,-3 0 1 0,2-3 0 0,0-6 0 16,1-3-1-16,-1-5-1 0,2-8 0 0,4-6 0 0,1-9-2 16,1-6 0-16,11-10 0 0,0-6 1 0,13-11 3 15,7-5-1-15,-1-7 0 0,6-3 2 0,1-5-1 16,6-6 2-16,11-3-1 0,5-6 1 0,10-1-3 15,-1-1 2-15</inkml:trace>
  <inkml:trace contextRef="#ctx0" brushRef="#br0" timeOffset="-78694.76">6115 14767 1332 0,'0'0'0'16,"0"0"0"-16,8 2 0 0,-8-2 46 0,16 7 0 15,-16-7 0-15,17 3 0 0,-17-3 18 0,26-2 0 0,-26 2-1 16,38-1 1-16,-14 1-3 0,2 0 0 0,0 1-1 15,4 4 1-15,0 4-42 0,1 0 1 0,1 1 0 16,3 2 1-16,3 2-6 0,1 2 2 0,-2 1-1 16,0 0 1-16,1 1-2 0,-1-1 1 0,6-2 0 15,-4 1 1-15,2-6-3 0,2-1 1 0,1-4-1 16,1-1 1-16,5-4-4 0,4-2 1 0,-3-3 0 16,-1-2 0-16,-2-2-2 0,3-1 1 0,3-4-1 15,-2-2 2-15,4-1-2 0,4 0 0 0,-5 0 0 16,-2 1 0-16,-3 2 0 0,0 2 1 0,-3 0 0 15,-1-2 0-15,-3 0-2 0,0 2 0 0,2 3 0 16,1 1 1-16,-1 3-1 0,4 1 0 0,-3 4 0 0,-3 2 0 16,-2 3-1-16,-2 4-1 0,2 1 1 0,-4 2 0 15,1 4-1-15,-1 1 0 0,2 0-1 0,0 1 2 16,4 2-2-16,0 3 0 0,0-2 0 0,0-2 1 0,-1-2-3 16,3-3 1-16,0-2-1 0,3-2 2 0,3-3-3 15,-1-3 2-15,4-3-2 0,-2-2 2 0,4-4-2 16,0-2 0-16,4-2 1 0,-3-1 0 0,3-4 1 15,3-2-1-15,1 1 1 0,-1-1-1 0,2 2 1 0,4 0 0 16,-6 1 1-16,1-1-1 0,-5 0 1 16,3 0 0-16,-1 2-1 0,-1 1 1 0,2 5-2 0,-1-1 2 15,-1 3 0-15,-3 4-1 0,1 2-2 0,-4 3 0 16,0-1 0-16,-2 4 1 0,2 3-2 0,-3 1 0 16,5 0 0-16,-4 0 1 0,0 0-2 0,0 2 0 15,4-2 0-15,0-2 1 0,5-4-1 0,1-1 0 16,-1-3 1-16,1-2-1 0,1-4-1 0,1-1 1 0,-3 1-1 15,1 1 1-15,-5-1-1 0,3 1 0 0,1-2 0 16,-5 0 1-16,0-1-1 0,0 0 0 0,0 0 0 16,0 3 1-16,4-1-1 0,-1-1 1 0,-3-2-1 15,2 0 1-15,-2 0-1 0,0 1 2 0,0-1-1 16,-1 0 0-16,1 1-1 0,0 1 1 0,-2 0 0 16,-3 2 0-16,-3 1 0 0,-5 0 0 0,2 4 1 15,-1 5 0-15,1 5-1 0,2 2 0 0,-6 1 0 16,0 3 0-16,1 1 0 0,-4 1 0 0,1 0 1 15,-2-3-1-15,4-2 0 0,-2 1 0 0,6-4 0 16,2-3 0-16,3-4-1 0,2-3 1 0,2-4 0 16,0-3 1-16,2-2-2 0,0-4 1 0,2 1-1 0,-1-6 1 15,3 3-1-15,2-3 0 0,-3 0 0 0,-1-1 1 16,-2 0-1-16,-4 0 0 0,2 1 0 0,2 0 1 16,0 1-1-16,2-2 0 0,-4 3 0 0,-2 2 1 0,-4 3-1 15,1 2 0-15,-5 4 0 0,1-1 0 0,2 4 0 16,-1 2 0-16,1 1 0 0,-2 6 1 0,-3 3-1 15,-2 2 1-15,1 1-1 0,-2-1 2 0,-2-2-2 16,-2 1 1-16,3-3-1 0,3-1 1 0,5-3-1 16,-1 0 1-16,3-3-1 0,-1-3 1 0,1-3-1 0,3-1 1 15,3-3 0-15,-4-1 0 0,2-3-1 0,0-3 2 16,4 1-2-16,0-1 1 0,-4 2-1 0,4 1 0 16,0 1 0-16,-2-1 1 0,-2-1-1 0,-1 0 0 15,1 2 0-15,4 1 1 0,0 1-1 0,0-1 0 16,-6 4 0-16,0-1 1 0,-1 3-1 0,-7 3 0 15,3 2 0-15,-6 1 1 0,2 2-1 0,-3 2 1 0,-5 2-1 16,2 1 1-16,-5 2-1 0,2 2 2 0,-4 0-2 16,2 0 1-16,0 0-1 0,-4 0 1 0,3-2-1 15,3-2 1-15,2-1-1 0,-1-2 1 0,1-4-1 16,1 1 1-16,-3-3-1 0,3-1 1 0,2 0 0 16,1 0 1-16,-1 0-2 0,0-1 1 0,1-1-1 15,-3 0 1-15,0 1-1 0,1-1 1 0,1-2-1 16,2 1 1-16,2-2-1 0,0-2 1 0,0 2-1 15,0 1 1-15,0 4-1 0,0-3 1 0,-2 1 0 0,0 0 1 16,-1 2-2-16,-5 0 1 0,3 0 0 16,-3 2 0-16,-1 3 0 0,-1 2 0 0,-1 2 0 0,2 1 2 15,-4 4-2-15,0 1 0 0,0 1 0 0,2-2 0 16,-1-2 0-16,1 0 1 0,2-3 1 0,0-2-1 16,1-6-1-16,2-2 1 0,5-3 1 0,6-1-1 15,5-4 0-15,6-4 0 0,3 0 1 0,-4 0-1 0,0-1 0 16,0-5 0-16</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1T03:20:44.375"/>
    </inkml:context>
    <inkml:brush xml:id="br0">
      <inkml:brushProperty name="width" value="0.05292" units="cm"/>
      <inkml:brushProperty name="height" value="0.05292" units="cm"/>
      <inkml:brushProperty name="color" value="#FF0000"/>
    </inkml:brush>
  </inkml:definitions>
  <inkml:trace contextRef="#ctx0" brushRef="#br0">20112 5568 1770 0,'0'0'649'0,"0"0"-428"0,0 0 82 16,0 0 36-16,0 0-88 16,0 0-152-16,0-9-46 15,2 9 16-15,9 11 16 16,3 7 32-16,6 4-33 16,0 0-28-16,5 0-56 15,4-1 0-15,4-5 0 16,7-7 0-16,7-6 0 15,9-3 0-15,4-6 0 16,7-23 0-16,-1-4 0 0,3-7 0 16,-4-1 0-1,-5 3 0-15,-8 6 0 16,-10 12 0-16,-9 12 0 0,-4 8 0 16,0 4 0-16,0 22 0 15,4 8 0-15,6 2 0 16,1 0 0-16,4-4 0 15,1-7 0 1,1-10 0-16,2-8 0 0,-2-7 0 16,3 0 0-16,3-18 0 15,1-11 0-15,-2-3 0 0,-1 0 0 16,-6 4 0-16,-7 6 0 16,-3 14 0-16,-5 8 0 15,0 2 0 1,0 24 0-16,6 8 0 0,1 2 0 15,7 0 0 1,3-5 0-16,6-12 0 0,6-6 0 16,2-13 0-16,4 0 0 15,1-13 0-15,-1-13 0 16,3-2 0-16,0 0 0 16,-2 2 0-16,0 7 0 15,-5 10 0-15,-5 9 0 16,-1 0 0-16,-3 14 0 0,5 8 0 15,4 1 0-15,5-4 0 16,1-5 0-16,5-3 0 16,4-10 0-16,-2-1 0 15,4 0 0-15,4-4 0 16,-1-5 0-16,0-1 0 16,-4 3 0-16,-5 1 0 15,-8 1 0-15,-8 1 0 16,-8-1 0-16,-9 1 0 15,-6 0 0-15,-11-1 0 0,-16-5 0 16,-5-1-609-16,-3 3-1075 16</inkml:trace>
  <inkml:trace contextRef="#ctx0" brushRef="#br0" timeOffset="1868.32">3673 6789 1807 0,'0'0'592'16,"0"0"-368"-16,0 0 83 16,0 0 8-16,0 0-73 15,0 0-96-15,0 0-17 16,77 25-27-16,-44-3-53 16,2 0-7-16,3 0-25 15,-2-6-16-15,2-4 26 0,0-8-11 16,-1-4 10-1,5-2 28-15,1-22-54 16,2-6 0-16,-3-8 0 0,-2-1 0 16,-6 2 0-16,-10 4 0 15,-9 11 0-15,-5 10 0 16,-8 8 0-16,0 4 0 16,3 0 0-16,3 14 0 15,8 8 0-15,8 2 0 16,10-2 0-16,8-4 0 15,16-10 0-15,30-8 0 16,38-5 0-16,-15-17-476 16,-8-10-1452-16</inkml:trace>
  <inkml:trace contextRef="#ctx0" brushRef="#br0" timeOffset="2601.6">9161 6519 1262 0,'0'0'593'0,"0"0"-215"15,0 0 136-15,0 0-142 16,0 0-68-16,0 0-85 16,0 0 0-16,-49 0-62 15,49 0-79-15,0 0-78 16,15 0 0-16,28-6 0 16,41-4 0-16,61-2 0 15,76-4 0-15,44-5 0 16,18 2 0-16,-2-2 0 15,-32-1 0-15,-8 2 0 16,-25 0 0-16,-31 4 0 0,-44 2 0 16,-45 6 0-1,-36 3 0-15,-23 0 0 0,-5 3 0 16,-8 0 0-16,-3 0 0 16,-15 2 0-16,-6 0 0 15,0 0 0-15,0 0 0 16,0 0 0-16,-2 2 0 15,-16 10-101-15,-42 14-440 16,4-1-281-16,-9-3-420 0</inkml:trace>
  <inkml:trace contextRef="#ctx0" brushRef="#br0" timeOffset="2963.27">9727 6834 2140 0,'0'0'516'0,"0"0"-182"16,0 0 190-16,0 0-236 15,0 0-89-15,0 0-104 16,0 0-95-16,-2 2 0 16,78-20 0-16,50-4 0 15,61-9 0-15,41 0 0 16,15-1 0-16,0 3 0 0,-20 3 0 15,-13 4 0-15,-23 6 0 16,-43 4 0-16,-43 4 0 16,-41 4 0-16,-27 4 0 15,-6 0 0-15,-7 0 0 16,-7 0 0-16,-10 0 0 16,-3 0 0-1,0 0 0-15,0 0 0 0,0 0 0 16,6 0 0-16,15 0-54 15,-4 0-536-15,1-4-666 0</inkml:trace>
  <inkml:trace contextRef="#ctx0" brushRef="#br0" timeOffset="3089.41">12337 6705 2390 0,'0'0'517'0,"0"0"-517"16,0 0-204-16</inkml:trace>
  <inkml:trace contextRef="#ctx0" brushRef="#br0" timeOffset="44730.77">11390 11801 947 0,'0'0'1914'0,"0"0"-1464"15,0 0-293-15,0 0 42 0,0 0-97 16,0 0-42-16,39 54-10 16,-10-28-8-16,0-6 10 15,3-2-4-15,-3-6 3 16,4-6-27-16,2-6-24 15,5 0 0-15,10 0 0 16,3-16 0-16,5-4 0 16,5-4 0-16,1-2 0 15,-6-2 0 1,-5 6 0-16,-8 4 0 0,-11 10 0 16,-8 8 0-16,-3 0 0 15,-1 19 0-15,2 12 0 0,3 5 0 16,6 0 0-16,5-2 0 15,7-8 0-15,6-10 0 16,7-10 0 0,0-6 0-16,2-8 0 0,-4-16 0 15,-4-6 0-15,-6-2 0 16,-8 6 0-16,-7 6 0 16,-7 8 0-16,-3 6 0 15,0 6 0-15,4 0 0 16,6 4 0-16,8 12 0 15,5 2 0-15,5-2 0 0,6-2 0 16,3-8 0-16,3-4 0 16,-1-2 0-16,-2 0 0 15,-4-6 0-15,-4-4 0 16,-5 0 0-16,-7 0 0 16,-7 4 0-16,-6 2 0 15,-10 2 0 1,-1 2 0-16,-6 0 0 0,-1 12 0 15,-2 6-45-15,-5 0-761 0</inkml:trace>
  <inkml:trace contextRef="#ctx0" brushRef="#br0" timeOffset="48726.89">10002 12836 2078 0,'0'0'680'0,"0"0"-436"15,0 0 54-15,0 0-2 0,0 0-116 16,0 0-111 0,0 0-46-16,21 10 50 0,6 5 2 15,6 0-18 1,10-1-34-16,4-3-23 0,4-4 0 16,3-6 0-16,4-1 0 15,2 0 0-15,-1-12 0 16,5-6 0-16,-5-3 0 15,1-4 0-15,-4 1 0 16,-9 6 0-16,-9 5 0 16,-9 8 0-16,-7 5 0 15,-2 2 0-15,0 20 0 16,1 6 0-16,0 5 0 0,4-4 0 16,2 2 0-16,4-9 0 15,0-4 0-15,5-10 0 16,3-8 0-16,4 0 0 15,2-7 0 1,2-12 0-16,-1-5 0 0,1-1 0 16,-3 3 0-16,2 7 0 15,-7 7 0-15,-1 8 0 16,-2 0 0-16,-2 0 0 16,-6 15 0-16,1 2 0 15,-2-1 0-15,2-2 0 16,0-3 0-16,4-2 0 15,14-9 0-15,-7 0-78 0,-9 0-735 0</inkml:trace>
  <inkml:trace contextRef="#ctx0" brushRef="#br0" timeOffset="49769.13">18916 12846 1642 0,'0'0'655'16,"0"0"-282"-16,0 0 226 16,0 0-235-1,0 0-112-15,0 0-41 0,0 0-211 0,-49-3 0 16,47 3 0-16,2 0 0 16,-3 0 0-16,3 0 0 15,0 0 0-15,0 0 0 16,12 0 0-16,30 0 0 31,40-4 0-31,54-2 0 0,56 1 0 16,29-2 0-1,6 1 0-15,-11 5 0 16,-23-4 0-16,-8 1 0 16,-15 0 0-16,-21-1 0 15,-36 0 0-15,-32-1 0 0,-27 2 0 16,-21-2 0-16,0 2 0 15,-6-2 0-15,-2 2 0 16,-12 0 0-16,-5 0 0 16,-5 4 0-16,-3 0 0 15,-5 0-150-15,-16 0-502 16,-8 0-394-16</inkml:trace>
  <inkml:trace contextRef="#ctx0" brushRef="#br0" timeOffset="50235.56">19143 13104 1719 0,'0'0'645'0,"0"0"-337"16,0 0 231-16,-142-12-185 15,119 2-81-15,10 2-15 0,7 2-258 16,6 2 0-16,0 2 0 16,12-2 0-16,28-2 0 15,23 0 0-15,40 0 0 16,53 0 0-16,62-4 0 16,34 0 0-16,11-2 0 15,-9 0 0-15,-30 2 0 16,-18-2 0-16,-23 2 0 15,-46 0 0-15,-39 2 0 16,-38 2 0-16,-24 2 0 16,-9 0 0-16,-5 1 0 0,-6 2 0 15,-11 1 0-15,-5 0 0 16,0-3 0-16,0 3 0 16,0 0 0-16,0 0 0 15,0 0 0-15,4 0 0 16,0 0 0-16,-4 0 0 15,0 11-134-15,0-1-867 0</inkml:trace>
  <inkml:trace contextRef="#ctx0" brushRef="#br0" timeOffset="51501.57">1773 14102 1403 0,'0'0'646'0,"0"0"-389"16,0 0 218-1,0 0-15-15,0 0-172 0,0 0-60 16,0 0-60-16,-53-69 3 15,53 69-171 1,0 0 0-16,0 0 0 0,4 18 0 16,21 8 0-16,8 8 0 15,9 4 0-15,7 0 0 16,10-4 0-16,3-8 0 16,5-8 0-16,-1-12 0 15,1-6 0-15,0-6 0 16,-5-18 0-16,-4-6 0 0,-2-4 0 15,-7 4 0 1,-9 2 0-16,-7 10 0 0,-10 1 0 16,-6 13 0-16,-3 4 0 15,1 0 0-15,8 21 0 16,8 9 0-16,9 4 0 31,7 2 0-31,1-2 0 16,4-6 0-16,0-8 0 15,-4-6 0-15,2-14 0 16,-3 0 0-16,-3-16 0 16,-2-12 0-16,-1-6 0 15,-4-2 0-15,-6 2 0 16,-4 4 0-16,-2 8 0 0,-3 8 0 16,2 11 0-1,3 3 0-15,7 11 0 0,7 17 0 16,11 6 0-16,6-2 0 15,9 0 0-15,7-10 0 16,1-14 0-16,6-6 0 16,25-6 0-16,-19-16-41 15,-18 0-1398-15</inkml:trace>
  <inkml:trace contextRef="#ctx0" brushRef="#br0" timeOffset="53003.27">26850 12057 1279 0,'0'0'284'0,"0"0"-46"15,0 0 115-15,0 0-41 16,-107-108-66-16,83 84-31 15,1 4-16-15,1 2-4 16,5 6-34-16,-2 4-39 16,9 4-22-16,2 2 26 15,6 0-31-15,2 2-50 16,0 0-20-16,25 0-16 16,14 0 26-16,24 2-7 15,17-2 1-15,14 0-29 0,6-2 0 16,1-10 0-1,-15-2 0-15,-14 2 0 0,-21 2 0 16,-20 2 0-16,-15 6 0 16,-10-1 0-16,-6 3 0 15,0 0 0-15,0 0 0 16,0 0 0-16,0 9 0 16,0 15 0-16,0 14 0 15,0 14 0-15,2 14 0 16,23 29 0-16,9 29 0 15,13 24 0-15,-1 9 0 0,-8-27 0 16,-9-32 0 0,-13-36 0-16,-1-8 0 0,1 5 0 15,-3 1 0-15,1 0 0 16,-10-12 0-16,-4-12 0 16,0-10 0-16,-18-8 0 15,-20-6 0-15,-15-6 0 16,-34-4 0-16,-36-2 0 15,-35 0 0-15,-11 0 0 16,7 0 0-16,34 14 0 16,44 2 0-16,22 1 0 15,10 1 0-15,3 4 0 16,2 2 0-16,4-1 0 0,20-2 0 16,9-5 0-16,9-6 0 15,5-6 0-15,0-4 0 16,0 0 0-16,21-2 0 15,12-20 0-15,45-34-3 16,-6 3-611-16,3 5-546 0</inkml:trace>
  <inkml:trace contextRef="#ctx0" brushRef="#br0" timeOffset="53160.85">28430 13042 2212 0,'0'0'964'16,"0"0"-592"-16,0 0 78 16,0 0-352-16,0 0-98 15,0 0-98-15,0 0-624 16,-13 24-1777-16</inkml:trace>
  <inkml:trace contextRef="#ctx0" brushRef="#br0" timeOffset="59002.65">1441 16848 1270 0,'0'0'1429'0,"0"0"-1160"16,0 0 105 0,0 0-58-16,0 0-166 0,0 0-94 15,-22 0-37-15,32 14 46 16,11 8 35-16,1 8-52 16,5 2-48-1,2 2 0-15,0-2 0 0,-1-6 0 16,7-6 0-16,-2-8 0 15,3-8 0-15,1-4 0 16,5-16 0-16,1-12 0 16,-3-12 0-16,-7 0 0 0,-8 4 0 15,-5 6 0-15,-9 8 0 16,-4 12 0-16,-1 10 0 16,6 0 0-16,5 8 0 31,10 14 0-31,6 6 0 15,8-2 0-15,5 2 0 16,2-6 0-16,2-8 0 16,2-6 0-16,-1-8 0 15,0 0 0-15,-4-22 0 16,-5 0 0-16,-6-2 0 0,-7 2 0 16,-9 4 0-16,-7 10 0 15,-1 4 0-15,-4 4 0 16,3 0 0-16,7 0 0 15,7 8 0-15,9 6 0 16,5-6 0-16,6-2 0 16,16-6 0-16,-15 0-380 15,-11 0-1142-15</inkml:trace>
  <inkml:trace contextRef="#ctx0" brushRef="#br0" timeOffset="88902.05">4164 16699 2543 0,'0'0'519'15,"0"0"-224"-15,0 0-67 16,0 0-115-16,0 0-70 16,0 0-14-16,-3 19 31 0,19 7 72 15,2 2 2-15,4 2-134 16,3-2 0-16,-3-2 0 15,0-4 0-15,1-12 0 16,-6-2 0-16,1-4 0 16,0-4 0-16,0 0 0 15,0-16 0-15,-1-2 0 16,-1 0 0-16,-1 0 0 16,-1 4 0-16,-1 6 0 15,1 8 0-15,6 0 0 16,4 4 0-16,12 18 0 15,2 0 0-15,4 0 0 16,-2-4 0-16,-4-8 0 16,-7-2 0-16,-7-4 0 15,-6-4 0-15,-5 0 0 0,-4-4 0 16,-1-10 0 0,-2-4 0-16,4 2 0 0,-4 2 0 15,3 6 0-15,-1 6 0 16,4 2 0-16,5 0 0 15,7 0 0-15,5 14 0 16,4-4 0-16,7-2 0 16,0 0 0-16,-1-2 0 15,-3-6 0-15,-5 0 0 0,-7 0 0 16,-4 0 0 0,-7-6 0-16,0-2 0 0,-1-6 0 15,-2-2 0-15,3 2 0 16,-1 0 0-16,-2 6 0 15,1 2 0-15,3 6 0 16,3 0 0 0,5 0 0-16,7 6 0 0,21-6 0 15,-2 0-192-15,-9-10-898 16</inkml:trace>
  <inkml:trace contextRef="#ctx0" brushRef="#br0" timeOffset="90326.97">11051 17052 552 0,'0'0'1393'16,"0"0"-1034"-16,0 0-43 15,0 0 152-15,0 0-209 16,0 0-88-16,0 0-81 15,-38-18-4-15,51 36 19 16,12 9 31-16,8 5-43 16,5 0-57-16,9 2-22 0,2-6-4 15,4-10-2-15,3-10-8 16,2-8 0-16,-3-4 0 16,-1-22 0-16,-3-14 0 15,-4-2 0-15,-4-7 0 16,-6 5 0-16,-5 8 0 15,-3 10 0-15,-3 12 0 16,3 6 0-16,7 8 0 16,10 12 0-16,10 14 0 15,6 10 0-15,5 0 0 0,3-4 0 16,-8-5 0 0,-6-5 0-16,-10-12 0 0,-4-6 0 15,-5-4 0-15,-4 0 0 16,3-18 0-16,-1 0 0 15,3-9 0-15,-3 5 0 16,2-2 0-16,-6 6 0 16,2 6 0-16,1 8 0 15,1 4 0-15,5 8 0 16,7 18 0-16,4 6 0 16,5 0 0-16,0-1 0 15,2-13 0-15,2-8 0 16,-2-10 0-16,-3 0 0 0,-4-23 0 15,-1-4 0-15,-4-10 0 16,-3-3 0-16,-5 0 0 16,-1 4 0-16,-3 10 0 15,1 12 0-15,4 10 0 16,5 4 0-16,10 10 0 16,6 12 0-16,7 4 0 15,4-4 0-15,-3-4 0 16,0-4 0-16,-11-10 0 15,-12-4 0-15,-11 0 0 16,-12 0 0-16,-9-14 0 16,-1-8 0-16,-4 0 0 15,-1-10 0-15,-1-6 0 0,-1 2 0 0,0 0 0 16,-5 4 0-16,0 6 0 16,0 12 0-16,-5 10-728 15,-8 4-1610-15</inkml:trace>
  <inkml:trace contextRef="#ctx0" brushRef="#br0" timeOffset="94100.56">23519 12019 1227 0,'0'0'326'16,"0"0"-28"-16,0 0 192 15,0 0-207-15,0 0-20 16,0 0-51-16,-20-34-12 15,18 34-58-15,2 0-58 16,0 0-32-16,0 6-13 16,0 16 29-16,8 6 17 15,11 4-25-15,7-1-6 0,10-9-19 16,12-11 5-16,15-11 20 16,30-23 18-16,33-44-78 15,28-35 0-15,8-10 0 16,-29 14 0-16,-35 27 0 15,-42 33 0 1,-18 14 0-16,-5 4 0 0,-8 4 0 16,-7 6 0-16,-14 6 0 15,-4 4 0-15,0 0 0 16,0 0 0-16,0 4 0 16,0 6 0-16,0 2 0 0,-2 0 0 15,2 0 0-15,-2 4 0 16,-10 14 0-16,2-4-537 15,-8-2-902-15</inkml:trace>
  <inkml:trace contextRef="#ctx0" brushRef="#br0" timeOffset="99097.53">4639 16491 2340 0,'0'0'620'15,"0"0"-318"-15,0 0-13 16,0 0-140-16,0 0-88 15,77 190 22 1,-10-45-16-16,3 15 31 0,-10-3-11 16,-16-15-87-16,-11-22 0 15,-6-21 0-15,-10-23 0 16,-3-18 0-16,-5-18 0 16,3 4 0-16,-1-4 0 15,-3-4 0-15,2-14 0 16,-6-8 0-16,-4-14 0 0,0-4 0 15,-10-78-168-15,-11 2-544 16,-6-12-436 0</inkml:trace>
  <inkml:trace contextRef="#ctx0" brushRef="#br0" timeOffset="99459.79">4712 16601 1635 0,'0'0'1094'0,"0"0"-718"15,0 0 119-15,0 0-249 16,-114 0-111-16,97 32-93 16,-2 12-29-16,-1 15 11 15,1 3-12-15,-2 0 12 16,6-8-24-16,3-14 0 16,6-14 0-16,2-16 0 15,4-10 0-15,0-14 0 16,0-22 0-16,0-20 0 0,0-8 0 15,0-7 0-15,0 8 0 16,0 10 0-16,0 13 0 16,0 14 0-1,0 16 0-15,2 10 0 0,11 0 0 16,9 8 0-16,14 12 0 16,9 6 0-16,3 4 0 15,6-6 0-15,2 2 0 16,-2-4 0-16,-4 1 0 15,18 31 0-15,-18-6-317 0,-7 6-965 16</inkml:trace>
  <inkml:trace contextRef="#ctx0" brushRef="#br0" timeOffset="102298.89">5605 17387 1861 0,'0'0'563'0,"0"0"-195"16,0 0-44-16,0 0-68 0,0 0-109 16,0 0-24-16,0 0-31 15,-120 4-22-15,91 42 11 16,4 16-24 0,8 15 9-16,5 15 22 15,12-2-88-15,2 0 0 16,25-9 0-16,14-19 0 0,5-22 0 15,10-18 0 1,4-22 0-16,3-8 0 0,-7-38 0 16,-8-16 0-16,-9-9 0 0,-18-11 0 15,-9-2 0-15,-12 0 0 16,0 4 0-16,-12 16 0 16,-3 11 0-1,-1 21 0-15,7 20 0 0,3 12 0 16,4 22 0-1,2 30 0-15,0 21 0 0,0 7 0 16,4 0 0-16,11-8 0 16,1-14 0-16,2-14 0 0,0-13 0 15,-2-17 0 1,-3-14 0-16,-5 0 0 0,2-14 0 16,-6-17 0-16,1-9 0 31,-1 4 0-31,-2 0 0 15,0 14 0-15,0 10 0 16,1 12 0-16,4 0 0 16,4 22 0-16,9 8 0 15,2 10 0-15,5-4 0 16,2 5 0-16,0-9 0 0,2-6 0 16,2-4 0-16,3-12 0 15,1-10-60-15,4 0-206 16,-1-2-216-16,0-18-213 15,9-12 36-15,-7-4 20 16,-8 4-478-16,-12 1 1117 16,-15 17 655-16,-7 2 4 15,0-6-126-15,0-4-5 16,0 2-6-16,-5 0-182 16,-10 6-56-16,-7 4-67 15,-3 6-37-15,-4 4-180 0,0 4 0 16,0 28 0-1,5 8 0-15,8 10 0 0,7 3 0 16,9-3 0-16,0-6 0 16,5-12 0-16,17-10 0 15,2-18 0-15,3-4 0 16,-2-8 0-16,-3-24 0 16,-7-4 0-16,-3 0 0 15,-6-4 0-15,-3 8 0 16,-3 5 0-16,0 13 0 15,0 6 0-15,0 8 0 0,0 0 0 16,4 10 0 0,8 8 0-16,3 8 0 0,3 1 0 15,1-5 0-15,4-8 0 16,-3-5 0-16,-2-9 0 16,0 0 0-16,-3-14 0 15,-1-13 0-15,-1-9 0 16,-1-3 0-16,-4-1 0 15,-1 12 0-15,-3 6 0 16,0 14 0-16,-2 8 0 16,6 0 0-16,5 16 0 15,3 12 0-15,5 4 0 0,2 2 0 16,4-6 0-16,-2-10 0 16,-2-5 0-16,0-13 0 15,-5 0 0-15,-3-14 0 16,-3-13 0-16,-1 1 0 15,-5 0 0-15,1 6 0 16,0 8 0-16,2 8 0 16,6 4 0-16,5 0 0 15,5 8 0-15,6 2 0 16,3-2 0-16,-1-8 0 16,-2 0 0-16,-8-4 0 15,-6-18 0-15,-8-6 0 16,-6-8 0-16,-3-2 0 15,0 0 0-15,-14 0 0 0,-1 10 0 16,-1 6 0-16,5 8 0 16,2 14 0-16,7 5 0 15,2 31 0-15,0 25 0 16,15 11 0-16,18 14 0 16,10 11 0-16,10-3 0 15,3-4 0-15,2-6 0 16,-9-8 0-16,-11-4 0 15,-13-9 0-15,-17-9 0 16,-8-6 0-16,-6-8 0 16,-25-11 0-16,-12-22 0 0,-3-7 0 15,-2-22 0-15,4-24 0 16,9-20 0-16,14-14 0 16,17-8 0-16,4-3 0 15,25 7 0-15,14 8 0 16,3 8 0-16,1 9 0 15,-7 15 0-15,-11 8 0 16,-10 14 0-16,-7 8 0 16,-6 2 0-16,-2 8 0 15,0 2 0-15,0-2 0 0,-10 4 0 16,-3 0 0-16,-1 0 0 16,1 18 0-16,4 8 0 15,2 10 0-15,7 0 0 16,0 4 0-16,27-3 0 15,12-10 0-15,17-10 0 16,7-15 0-16,7-2 0 16,-2-24 0-16,-3-12 0 15,-9-13 0-15,-10-5 0 16,-15-4 0-16,-13 6 0 0,-13 2 0 16,-5 10 0-16,-9 8 0 15,-16 15 0-15,-4 12 0 31,-2 5 0-31,0 22 0 0,0 14 0 0,8 8 0 16,8 2 0-16,11-6 0 16,4-10 0-16,2-12 0 15,20-12 0-15,5-6 0 16,2-20 0-16,-3-24 0 16,-1-12 0-16,-5-8 0 15,-11-8 0-15,-7-3 0 16,-2 7 0-16,-2 6 0 15,-14 10 0-15,3 20 0 0,1 14 0 32,6 18 0-32,4 22 0 0,2 40 0 15,6 40 0-15,31 29 0 16,2-7 0-16,1-22 0 16,16-12-78-16,-18-40-678 15,-5-5-518-15</inkml:trace>
  <inkml:trace contextRef="#ctx0" brushRef="#br0" timeOffset="103026.52">8114 17812 2782 0,'0'0'859'0,"0"0"-404"15,0 0-455-15,0 0 0 16,0 0 0-16,0 0 0 16,0 0 0-16,45 173 0 15,-21-91 0-15,5-6 0 16,5-10 0-16,3-13 0 16,3-25 0-16,-1-16-32 15,-6-12-98-15,-9-35 46 16,-8-12 60-16,-12-18 21 15,-4-5 3-15,0-2 36 0,-15 6 52 16,-1 11 61-16,1 19-149 16,5 22 0-16,4 14 0 15,6 10 0-15,0 39 0 16,0 19 0-16,18 16 0 16,6 4 0-16,5-7 0 15,4-13 0-15,4-18 0 16,-6-20 0-16,-2-22 0 0,-7-8 0 15,-6-26 0-15,-10-22 0 16,-6-7 0-16,0-7 0 16,0 4 0-16,-2 8 0 15,-4 10 0-15,3 18 0 16,3 18 0-16,0 4 0 16,0 18 0-16,20 22 0 15,9 11 0-15,4 0 0 16,10-4 0-16,-1-9 0 15,2-15 0-15,-5-14 0 16,-6-9 0-16,-6-5 0 16,-8-22 0-16,-7-9 0 15,-5-13 0-15,-7 1 0 0,0-6 0 16,-5 8 0-16,-11 8 0 16,1 14 0-16,1 20 0 15,8 4 0-15,1 40 0 16,5 18 0-16,7 10 0 15,22-2 0-15,11-8 0 16,9-13 0-16,3-27 0 16,-6-18 0-16,-8-40-87 15,-14-19-536-15,-17 1-648 0</inkml:trace>
  <inkml:trace contextRef="#ctx0" brushRef="#br0" timeOffset="103165.93">8246 17927 1235 0,'0'0'1831'16,"0"0"-1270"-16,0 0-318 15,0 0-17-15,0 0-226 16,151 2 0-16,-44-34-62 16,0-9-1063-16</inkml:trace>
  <inkml:trace contextRef="#ctx0" brushRef="#br0" timeOffset="103591.4">9598 18111 2528 0,'0'0'901'0,"0"0"-377"15,0 0-381-15,0 0-143 16,-29-144 0-16,29 78 0 15,18-8 0-15,0-9 0 0,-1 7 0 16,-1 6 0-16,-5 20 0 16,-4 15 0-1,-7 26 0-15,0 9 0 0,-3 13 0 16,-14 32 0-16,-1 9 0 16,3 12 0-16,8 2 0 15,7-2 0-15,11-3 0 16,22-13 0-16,15-2 0 15,4-12 0-15,2-6 0 16,-5-6 0-16,-9-2 0 16,-9-4 0-16,-15 0 0 15,-13 0 0-15,-3 4 0 16,-23 4 0-16,-14 0 0 0,-11-2 0 16,2-5 0-16,5-12 0 15,14-7 0-15,27-18 0 16,0-18-201-1,14-4-882-15</inkml:trace>
  <inkml:trace contextRef="#ctx0" brushRef="#br0" timeOffset="104397.47">10157 17768 1624 0,'0'0'1176'16,"0"0"-470"-16,0 0-349 0,0 0-124 0,0 0-233 15,0 0 0-15,-124 70 0 16,105-20 0-16,13 9 0 16,6 3 0-16,13 0 0 15,28-11 0-15,11-18 0 32,16-11 0-32,7-22 0 0,-1 0 0 0,-2-30 0 15,-12-10 0-15,-10-6 0 16,-13-2 0-16,-13 4 0 15,-15 4 0-15,-9 8 0 16,0 5 0-16,-22 13 0 0,-5 14 0 16,-4 0 0-1,-3 23 0-15,5 17 0 0,5 10 0 32,11 4 0-32,10-6 0 0,3-8 0 0,16-14 0 31,13-16 0-31,4-10 0 0,2 0 0 0,-3-28 0 31,-3-8 0-31,-9 2 0 16,-5 2 0-16,-5 10 0 15,-6 8 0-15,0 6 0 16,-2 8 0-16,5 0 0 0,3 4 0 16,7 10 0-1,5 4 0-15,7 0 0 0,5-10 0 16,3-4 0-16,-1-4 0 15,2-18 0-15,-6-18 0 16,-6-8 0-16,-6-10 0 16,-6-6 0-16,-12-9 0 15,-2-7 0-15,-2-4 0 16,-23 0 0-16,-4 7 0 16,-2 15 0-16,2 22 0 15,2 24 0-15,7 16 0 0,7 58 0 16,13 42 0-16,2 35 0 15,29-1 0-15,7-27 0 16,3-39 0-16,-2-36 0 16,13 0 0-16,7-16 0 15,11-14 0-15,-6-10 0 16,-3-36 0-16,-13-18 0 16,-11-6 0-16,-16-7 0 0,-11 3 0 15,-10 10 0-15,0 10 0 16,-12 22 0-16,-7 16 0 15,-2 10 0-15,5 36 0 16,5 14 0-16,11 12 0 16,0 4 0-16,13-7 0 15,22-9 0-15,31-24 0 16,-6-12-515-16,3-14-827 0</inkml:trace>
  <inkml:trace contextRef="#ctx0" brushRef="#br0" timeOffset="105498.08">11813 18141 1279 0,'0'0'1674'0,"0"0"-920"16,0 0-365-16,0 0-389 16,0 0 0-16,0 0 0 15,40-118 0-15,0 54 0 16,-5-7 0-16,-4-9 0 15,-8-6 0-15,-12 6 0 0,-8 4 0 16,-3 18 0-16,0 23 0 16,-12 29 0-16,-1 12 0 15,-1 43 0-15,3 39 0 16,5 34 0-16,6 29 0 16,0-11 0-16,13-34 0 15,7-40 0-15,-2-30 0 16,6-5 0-16,1-12 0 15,2-10 0-15,-2-9 0 16,-6-32 0-16,-5-13 0 16,-5-5 0-16,-3 2 0 15,-2 4 0-15,-1 8 0 16,2 14 0-16,1 14 0 16,3 8 0-16,5 8 0 0,3 24 0 15,3 12 0-15,5 8 0 16,-1-2 0-16,5 0 0 15,2-10 0-15,2-13 0 16,1-23 0-16,2-4 0 16,-5-14 0-16,-2-21 0 15,-7-5 0-15,-8-10 0 16,-10 2 0-16,-4-6 0 16,0 8 0-16,0 6 0 15,-14 14 0-15,1 18 0 16,-3 8 0-16,1 34 0 15,4 16 0-15,6 12 0 0,5 6 0 16,8-10 0-16,23-5 0 16,6-21 0-16,10-18 0 15,2-14 0-15,1-14 0 16,-4-22 0-16,-9-14 0 16,-5-7 0-16,-12-1 0 15,-9 4 0-15,-9-4 0 16,-2 10 0-16,-6 6 0 15,-16 11 0-15,-7 22 0 16,-2 9 0-16,2 18 0 0,2 18 0 16,11 10 0-16,11 2 0 15,5-4 0-15,21-8 0 16,17-10 0-16,6-12 0 16,7-6 0-16,1-8 0 15,-8 0 0-15,-6 0 0 16,-9 0 0-16,-11 0 0 15,-5 0 0-15,-6 14 0 16,-2 0 0-16,-1 4 0 16,2 0 0-16,5-1 0 15,10-8 0-15,5-5 0 16,10-4 0 0,11 0 0-16,6-30 0 0,3-10 0 0,2-14 0 15,-7-4 0-15,-11-8 0 16,-13-2 0-16,-16 1 0 15,-11 9 0-15,-4 14 0 16,-23 20 0-16,-7 20 0 16,-3 4 0-16,-1 44 0 15,5 19 0-15,6 13 0 16,9 6 0-16,15 2 0 16,3-8 0-16,17-14 0 15,22-22 0-15,15-26 0 0,8-14 0 16,12-28 0-1,0-30 0 1,26-48-14-16,-21 16-741 16,-11 6-976-16</inkml:trace>
  <inkml:trace contextRef="#ctx0" brushRef="#br0" timeOffset="105599.99">14184 17802 2748 0,'0'0'650'16,"0"0"-90"-16,0 0-422 15,0 0-138-15,0 0-17 16,0 0-1419-16</inkml:trace>
  <inkml:trace contextRef="#ctx0" brushRef="#br0" timeOffset="113925.98">29098 11119 2239 0,'0'0'752'15,"0"0"-571"-15,0 0 144 16,0 0-76 0,-149-18-106-16,89 18-92 15,-5 0 40-15,-2-8-26 16,1-8-65-16,3-10 0 0,5-13 0 16,9-11 0-16,9-16 0 15,7-28 0-15,15-36 0 0,15-35 0 16,3-11 0-16,16 30 0 15,4 45 0-15,-4 49 0 16,-3 24 0-16,3 12 0 16,1 14 0-16,6 6 0 15,4 60 0-15,8 49 0 16,7 39 0-16,5 18 0 16,-3 1 0-16,-3-9 0 15,-12-12 0-15,-9 1 0 16,-9-9 0-16,-11-7 0 15,-5-11 0 1,-19-26 0-16,-2-22 0 0,-3-20 0 0,-5-12 0 16,-3-1 0-16,-9-5 0 15,-3-8 0-15,7-24 0 16,7-6 0-16,8-42 0 16,12-40 0-16,15-38 0 15,8 3 0 1,23 13 0-16,14 26 0 0,4 35 0 15,9 11 0-15,7 14 0 16,-1 18 0-16,-4 13 0 16,-4 24 0-16,-5 10 0 15,-6 3 0-15,-3 0 0 0,-7-6 0 16,-4-6 0-16,-4-12 0 31,-2-8 0-31,-5-12 0 0,0-6 0 0,0-8 0 16,1-22 0-16,0-8 0 15,2-6 0-15,-1 2 0 32,1 6 0-32,-6 9 0 15,1 12 0-15,0 12 0 16,-2 3 0-16,1 7 0 16,-1 19 0-16,-1 4 0 15,1 4 0-15,-3-2 0 0,1-6 0 16,-5-4 0-16,-1-6 0 15,2-10 0-15,-1-6 0 16,-1 0 0-16,6-16 0 16,1-14 0-16,6-10 0 15,-2-4 0-15,-1 2 0 16,-2 5 0-16,-3 11 0 16,-4 11 0-16,-5 8 0 15,-2 7 0-15,2 0 0 16,0 14 0-16,0 7 0 15,1 1 0-15,-1-3 0 16,2-6 0-16,4-9 0 16,3-4 0-16,7-4 0 0,5-19 0 15,6-3 0-15,2-2 0 16,1 6 0-16,-3 10 0 16,-2 10 0-16,-5 2 0 15,0 13 0-15,-1 12 0 16,2 4 0-16,2-3 0 15,4-10 0-15,4-10 0 16,3-6 0-16,0-22 0 0,-3-21 0 16,-6-15 0-1,-2-10 0-15,-9-10 0 0,-7-7 0 16,-7-2 0-16,-4 2 0 16,0 9 0-16,0 18 0 15,-2 24 0-15,-2 30 0 16,2 24 0-16,2 72 0 15,4 54 0-15,23 31 0 16,4 6 0-16,2-13 0 16,-1-32 0-16,-3-10 0 15,-9-27 0-15,-7-27 0 16,-7-26 0-16,-6-18 0 16,0-8 0-16,0-10 0 0,-17-16-242 15,-8-26-772-15,-1-14-702 0</inkml:trace>
  <inkml:trace contextRef="#ctx0" brushRef="#br0" timeOffset="114192.97">30199 10750 2138 0,'0'0'780'0,"0"0"-285"16,-7-106-38-16,23 67-231 15,24 8-226-15,18 7 0 16,6 13 0-16,1 11 0 15,-5 12 0-15,-13 29 0 16,-16 13 0-16,-18 10 0 0,-13 6 0 16,-11 4 0-16,-28-3 0 15,-15-3 0-15,-6-8 0 16,2-10 0-16,4-10 0 16,18-18 0-16,18-18 0 15,30-22 0-15,23-22-363 16,15-6-783-16</inkml:trace>
  <inkml:trace contextRef="#ctx0" brushRef="#br0" timeOffset="114324.15">30916 10926 2152 0,'0'0'901'0,"0"0"-299"16,0 0-302-16,0 0-159 16,0 0-141-1,13 117 0-15,-13-73-215 0,-11 4-721 0</inkml:trace>
  <inkml:trace contextRef="#ctx0" brushRef="#br0" timeOffset="114622.53">28541 12504 3003 0,'0'0'643'15,"0"0"-333"-15,0 0-170 16,0 0-140-16,0 0 0 16,34-140 0-16,115 64 0 0,76-16 0 15,47-13 0-15,13 7 0 16,-15 10 0-16,-44 16 0 16,-25 14 0-16,-51 16 0 15,-46 13 0-15,-41 14 0 16,-28 8 0-16,-10 3 0 15,-12 4 0 1,-13 0 0-16,-9 4 0 0,-37 21-192 0,-53 22-408 16,13-3-271-1,-1 1-863-15</inkml:trace>
  <inkml:trace contextRef="#ctx0" brushRef="#br0" timeOffset="114923.91">28743 12573 2264 0,'0'0'773'16,"0"0"-313"-16,0 0-6 0,0 0-309 15,0 0-145-15,0 0 0 0,0 0 0 16,217-101 0 0,-8 27 0-1,36-8 0-15,11 0 0 0,-13 6 0 16,-31 11 0-16,-21 7 0 0,-23 8 0 31,-43 14 0-31,-40 10 0 16,-37 12 0-16,-21 6 0 15,-9 2 0-15,-7 2 0 16,-4 4 0-16,-7 0 0 16,0 0 0-16,2 0 0 15,22 0 0-15,1-4-275 16,4-8-1452-16</inkml:trace>
  <inkml:trace contextRef="#ctx0" brushRef="#br0" timeOffset="115095.49">31471 11798 3232 0,'0'0'669'0,"0"0"-474"16,0 0-195-16,0 0 0 15,0 0-24-15,0 0-689 0</inkml:trace>
  <inkml:trace contextRef="#ctx0" brushRef="#br0" timeOffset="130998.1">4135 15615 591 0,'0'0'1761'0,"0"0"-1462"15,0 0-17-15,0 0-10 16,0 0-167-16,0 0-63 0,-16-13 49 16,16 13 7-1,0 0-5-15,7 0 6 0,2 0 1 16,4 0-26-16,0 0-23 16,1 0-20-16,1 0-20 15,2 0-4-15,-2 0 2 16,1 0-8-16,-3 0 5 15,3-1-1 1,-1-3-5-16,-2 0-1 0,3-6-4 16,-1-3 5-16,1 0 7 15,-3 0-6-15,1-1 0 16,-3 4 7-16,0 2-8 0,-2 4-8 16,0 4 2-1,2 0 6-15,5 4 0 0,2 13 0 16,-1 6 2-16,3-5 5 15,-2 5-7-15,0-11-2 16,-5-2-5-16,1-10 7 16,-3 0 14-16,3 0 7 15,-4-8 15-15,1-6-36 16,-1-4 0-16,-4 0 0 16,1-1 0-1,-3 10 0-15,-2 2 0 0,0 5 0 0,0 2 0 16,4 0 0-16,0 0 0 15,7 0 0-15,5 0 0 16,2 0-99-16,-2 0-437 16,-7-8-651-16</inkml:trace>
  <inkml:trace contextRef="#ctx0" brushRef="#br0" timeOffset="131863.82">4483 15129 1879 0,'0'0'571'0,"0"0"-223"0,0 0 174 16,0 0-227-16,0 0-116 15,0 0-55-15,0 0-16 16,0-18-38-16,0 22-70 16,-3 14 0-16,-2 12 0 15,1 1 0-15,-2 7 0 16,-5-2 0-16,-1 0 0 16,-1-6 0-16,-1-4 0 15,-1-2 0-15,-1-8 0 16,-1-2 0-16,1-6 0 15,-2-4 0-15,-2-4 0 16,2 0 0-16,-2-4 0 16,0-18 0-16,3-4 0 15,-4-6 0-15,5 0 0 0,5 2 0 16,3 0 0-16,6 10 0 16,2 8 0-16,0-1 0 15,0 12 0-15,0-3 0 16,10-1 0-16,3 5 0 15,8 0 0-15,1 0 0 16,1 0 0-16,3 5 0 16,1 4 0-16,-1 8 0 15,-1 1 0-15,2 4 0 0,0 2 0 16,-2 2 0 0,-2 0 0-16,2-6 0 0,-5 0 0 15,-2-6 0-15,-2-4 0 16,-5-2 0-16,-2-8 0 15,-4 4 0-15,-1-4 0 16,-4 0 0-16,2 0-197 16,-2-4-964-16</inkml:trace>
  <inkml:trace contextRef="#ctx0" brushRef="#br0" timeOffset="134499.09">13675 15151 1031 0,'0'0'311'16,"0"0"-205"-16,0 0-36 16,0 0 13-16,-133-44-22 0,81 38-14 15,-12 2-5-15,-15 2 12 16,-9 2 30 0,-24 0-2-16,-26 0-26 15,-18 12-28-15,-6 6-20 0,12 2-8 16,30-2-57-16,30 1-9 15,22-6-28-15,-3 10-33 16,-52 25-123-16,16-4-65 16,0 2-253-16</inkml:trace>
  <inkml:trace contextRef="#ctx0" brushRef="#br0" timeOffset="135065.82">11215 15761 797 0,'0'0'138'0,"-97"104"-76"0,47-38 6 16,15 1 28-16,13 1-38 15,15-2-38-15,7 2 8 16,16-2 3-16,24-3-15 31,11-1 41-31,16-4 17 16,13-4 3-16,31 4 6 16,34-4-22-16,32 0-10 15,10-10-17-15,-7-8-18 16,-15-13-9-16,-16-1 3 15,-9-8-10-15,-8-6-1 16,-9-8-17-16,-23 0-5 0,-15 0 16 16,-16 0-7-16,-1-14-21 15,13-4-10-15,10-8 13 16,14-5 18-16,-1-5 8 16,-5-4 6-16,-1-6 0 15,-5-2 1-15,-4-6 0 16,-1-4-1-16,-9-4-9 15,0-5 6-15,-13-5 3 16,-6-4 32-16,-13 0 51 16,-12-8-3-16,-14-1 16 15,-17 1 26-15,-4 2 37 0,-11 6-10 16,-18 10 9 0,-8 3 4-16,-6 13-1 0,-8 6-31 15,-11 4-13-15,-13 4-9 16,-29 2-45-16,-39 2-5 15,-42 2-20-15,-19 7-1 16,-1 10-7-16,13 7-18 16,27 6-11-16,4 0 4 15,20 0-5-15,27 8-1 16,33-2-6-16,37-2-47 16,42-8-103-16,2-14-351 15,13-13-695-15</inkml:trace>
  <inkml:trace contextRef="#ctx0" brushRef="#br0" timeOffset="135191.63">14079 14841 449 0,'0'0'0'0</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1T03:23:10.871"/>
    </inkml:context>
    <inkml:brush xml:id="br0">
      <inkml:brushProperty name="width" value="0.05292" units="cm"/>
      <inkml:brushProperty name="height" value="0.05292" units="cm"/>
      <inkml:brushProperty name="color" value="#FF0000"/>
    </inkml:brush>
  </inkml:definitions>
  <inkml:trace contextRef="#ctx0" brushRef="#br0">955 7363 2914 0,'0'0'457'16,"0"0"-356"-16,0 0 103 0,0 0-45 15,0 0-86-15,0 0-11 16,61 48 1 0,-32-18 0-16,2 4-63 15,-2 2 0-15,2 3 0 0,-2-3 0 16,0-4 0-16,0-6 0 0,2-10 0 16,3-10 0-16,10-6 0 15,12-26 0 1,28-42 0-16,41-55 0 15,42-61 0-15,22-35 0 16,8-9 0-16,-10 15 0 0,-27 44 0 16,-27 43 0-1,-34 38 0-15,-32 34 0 0,-19 18 0 16,-3 1 0-16,-7 8 0 16,-7 4 0-16,-18 11 0 0,-5 9 0 15,-8 3 0 1,0 0 0-16,0 0 0 0,0 0 0 15,0 0 0-15,0 0 0 16,0 0 0-16,0 36 0 16,-10 6 0-16,-11 8-930 0</inkml:trace>
  <inkml:trace contextRef="#ctx0" brushRef="#br0" timeOffset="1962.51">1321 8595 1778 0,'0'0'675'16,"0"0"-425"-16,0 0 18 15,0 0 24-15,0 0-105 16,0 0-34-16,35-13 7 16,-12 13-74-16,2 0 16 15,0 10-6-15,2 11-47 16,2 6-49-16,3 11 0 16,-1 6 0-16,0 5 0 0,0 1 0 15,-2-2 0-15,-4-6 0 31,0-6 0-31,-6-8 0 0,-5-8 0 16,-3-9 0-16,0-10 0 16,2-1 0-16,12-19 0 15,29-42 0-15,37-53 0 16,45-57 0-16,24-29 0 16,8-3 0-16,-13 25 0 15,-34 49 0-15,-28 37 0 16,-28 30 0-16,-12 20 0 15,-2 2 0-15,-6 8 0 16,-9 4 0-16,-19 16 0 0,-9 6 0 16,-8 6 0-1,0 0 0-15,0 0 0 0,0 0 0 16,0 0 0-16,0 0 0 16,2 2 0-16,-2 14 0 15,0 6 0-15,-6 32 0 16,-11-4-649-16,-5-4-1059 0</inkml:trace>
  <inkml:trace contextRef="#ctx0" brushRef="#br0" timeOffset="4138.96">1354 11514 2096 0,'0'0'534'0,"0"0"-291"16,0 0 56-16,0 0 32 15,0 0-158 1,0 0-88-16,0 0-23 0,-22-4-4 16,26 28 8-16,14 16 9 15,5 10-1-15,-2 6-74 16,4 3 0-16,0-5 0 16,-1-10 0-16,3-12 0 15,0-12 0-15,7-16 0 16,5-4 0-16,26-48 0 0,33-54 0 15,33-59 0-15,16-27 0 16,-2-13 0-16,-16 20 0 16,-23 37 0-16,-25 34 0 15,-20 34 0-15,-22 30 0 16,-12 18 0 0,-6 6 0-16,-5 7 0 15,-5 4 0-15,-7 11 0 0,-4 0 0 16,0 0 0-16,0 0 0 0,0 0 0 15,0 0 0 1,2 8 0-16,4 7 0 0,6 6 0 16,1 30 0-16,-2-4-71 15,-8-3-884-15</inkml:trace>
  <inkml:trace contextRef="#ctx0" brushRef="#br0" timeOffset="5263.66">1626 12655 1433 0,'0'0'709'0,"0"0"-410"16,0 0 175-16,0 0-164 0,0 0-48 16,0 0-80-16,0 0-25 15,-12 0-7-15,12 0-30 16,0 0-120-16,-2 0 0 15,0 0 0-15,2 0 0 16,0 0 0-16,0 10 0 16,0 10 0-16,14 12 0 15,11 6 0-15,-2 6 0 16,6 0 0-16,-4-4 0 16,-2-5 0-16,-4-7 0 15,-3-10 0-15,-5-6 0 0,-1-8 0 16,3-4 0-16,5-6 0 15,15-31 0 1,30-36 0-16,30-52 0 0,32-43 0 16,8-15 0-16,-19 31 0 15,-29 42 0-15,-30 49 0 16,-10 13 0-16,-1 4 0 16,-5 6 0-16,-8 6 0 0,-16 16 0 15,-9 10 0-15,-6 4 0 16,0 2 0-16,0 0 0 15,0 0 0-15,0 0 0 16,3 14 0-16,-3 46 0 16,0-2 0-1,-11 0-1336-15</inkml:trace>
  <inkml:trace contextRef="#ctx0" brushRef="#br0" timeOffset="7697.61">1323 13798 914 0,'0'0'1209'0,"0"0"-942"15,0 0 29 1,0 0 176-16,0 0-242 0,0 0-57 16,0 0-35-16,-11 0 4 15,24 0 1-15,10 14-31 16,4 10-112-1,4 8 0-15,4 12 0 0,-1 6 0 16,-1 3 0-16,-2-2 0 16,-2-6 0-16,0-11 0 15,-2-8 0-15,0-12 0 16,4-14 0-16,11-4 0 16,25-58 0-16,38-55 0 15,37-59 0-15,16-27 0 0,-2-1 0 16,-17 29 0-16,-39 55 0 15,-24 38 0-15,-26 32 0 16,-14 17 0-16,-5 6 0 16,-8 7 0-16,-3 4 0 15,-13 11 0-15,-7 5 0 16,0 0 0 0,0 0 0-16,0 0 0 0,0 21 0 15,0 41 0-15,0 0 0 16,-17-2-1018-16</inkml:trace>
  <inkml:trace contextRef="#ctx0" brushRef="#br0" timeOffset="8564.17">1327 14879 2549 0,'0'0'490'16,"0"0"-179"-16,0 0 151 16,0 0-178-1,0 0-284-15,0 0 0 0,0 0 0 16,-10 8 0-16,25 16 0 16,9 14 0-16,8 8 0 15,3 8 0-15,0 2 0 16,4-7 0-16,1-8 0 15,-2-6 0-15,5-13 0 0,-1-12 0 16,6-10 0 0,10-8 0-16,29-51 0 0,31-53 0 15,40-58 0-15,21-29 0 16,-1-3 0-16,-11 22 0 16,-24 39 0-16,-27 34 0 15,-32 34 0-15,-26 24 0 16,-18 15 0-1,3 4 0-15,-6 4 0 0,-5 2 0 16,-12 12 0-16,-11 6 0 16,-5 4 0-16,-2 2 0 15,-2 0 0-15,0 0 0 16,4 0 0-16,-4 16 0 0,0 4 0 16,0 0-1373-16</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1T03:24:03.237"/>
    </inkml:context>
    <inkml:brush xml:id="br0">
      <inkml:brushProperty name="width" value="0.05292" units="cm"/>
      <inkml:brushProperty name="height" value="0.05292" units="cm"/>
      <inkml:brushProperty name="color" value="#FF0000"/>
    </inkml:brush>
  </inkml:definitions>
  <inkml:trace contextRef="#ctx0" brushRef="#br0">10941 5043 1425 0,'0'0'863'0,"0"0"-683"15,0 0-63-15,0 0 98 0,0 0-60 16,0 0-83-16,0 0-41 16,56 82 44-16,-42-72 24 15,-1-4-16-15,2-2 6 16,3-2-26-16,7-2-12 16,6 0-27-16,5 0-24 15,4-8 16-15,3-8-16 16,1-2 0-16,3-2 7 15,-5-2 2-15,-2 2-15 16,-5 2 6-16,-4 6 0 16,-2 6-3-16,-2 4 3 15,2 2 0 1,0 0 3-16,2 14 6 0,1 2-9 0,1 2 0 31,0-2-1-31,1-4-7 0,0-2 8 0,-1-6 0 16,1-4 3-16,1 0 3 15,-2 0-6-15,1-14 0 16,-3 2 0 0,0-2-3-16,-4 2 3 0,2 4 0 15,-2 2 4-15,0 4 2 32,0 2-6-32,1 0 0 0,1 0 1 0,2 0 8 15,2 0-9-15,2 0 0 0,0-4 10 16,3 2-10-1,2-4 8 1,0 2-8-16,4-4 0 16,1 0 5-16,-3-4-5 15,-2-2 0-15,-2-5 0 16,-5 0 2-16,-4-2 32 16,-6 3-2-16,-5 4-1 15,-7 4 8-15,-5 5-13 16,-3 2 10-16,-3 2 6 15,0 1-15-15,0 0-9 16,0 0-18-16,0 0-90 16,0 1-290-16,-5 7-1082 0</inkml:trace>
  <inkml:trace contextRef="#ctx0" brushRef="#br0" timeOffset="2033.87">9306 5863 2622 0,'0'0'510'16,"0"0"-397"-16,0 0 117 16,0 0-80-16,0 0-66 0,0 0-30 15,60 72-7 1,-35-46 19-16,-3-3-26 0,0-4-22 15,3-1-3 1,-3-4 0-16,1-3 6 0,3-7 6 16,1-4-4-16,6 0-2 15,1 0-11-15,0-15 1 16,-1 1-10-16,0-1 5 16,-4 2 6-16,-2 5-12 15,-3 4 0-15,3 4 0 16,0 0-3-16,2 11 3 15,4 4 3-15,-2 2-3 16,2-2 0-16,1 0 0 0,1-5 0 16,0-6 0-16,-2-4 0 31,-4-2-123-31,-10-14-483 16,-9 0-838-16</inkml:trace>
  <inkml:trace contextRef="#ctx0" brushRef="#br0" timeOffset="3765.72">9560 6793 1337 0,'0'0'786'16,"0"0"-562"-16,0 0 87 15,0 0 25-15,0 0-58 16,0 0-91-16,0 0-52 15,0-14-31-15,0 14-10 16,0 0-25-16,0 0-7 16,0 0-1-16,0 0-16 15,0 0-18-15,0 0-12 16,0 3-15-16,0 4 0 16,7 4-1-16,6-4-7 15,5-3 2-15,0-4-12 16,4 0 8-16,3-15 10 0,0-10-9 15,-2-4 8-15,-2 2-5 16,-5 7 5 0,-8 9 1-16,-5 6 0 15,-1 5 0-15,0 0 18 16,4 8-11-16,10 14 7 16,11 8-1-16,11 1-11 15,14-4 14-15,7-4-1 16,13-11-15-16,3-10 0 15,1-2 0-15,-5-2 0 16,-6-12 0-16,-11-2 0 0,-10 2 0 16,-9 0 0-16,-8 1 0 15,-2 4 0-15,-3 2 0 16,1 4 0-16,-2 3 0 16,2 0 0-16,0 3 0 15,3 12 0-15,3-1 0 16,5 1 0-16,-1-1 0 15,5-3 0-15,4-7 0 16,5-4 0-16,4 0 0 16,4-21 0-16,3-5 0 15,-4-3 0-15,-4 0 0 16,-11 5 0-16,-7 6 0 16,-13 8 0-16,-3 6 0 0,-5 4 0 15,5 0 0-15,3 0 0 16,6 12 0-16,8 0 0 15,8-2 0-15,-1-4 0 16,0-4 0-16,-5-2-87 16,-8 0-240-16,-15 0-659 0</inkml:trace>
  <inkml:trace contextRef="#ctx0" brushRef="#br0" timeOffset="5104.1">1406 7690 466 0,'0'0'1776'0,"0"0"-1420"0,0 0 120 16,0 0-116-16,0 0-119 15,0 0-136-15,0 0-31 16,-2 6-5-16,6 10 13 16,11 8 9-16,5 8-91 15,7 4 0-15,4-2 0 16,5-2 0-16,4-7 0 15,3-12 0-15,1-8 0 16,0-5 0-16,-1-6 0 16,-1-19 0-16,-1-3 0 15,-6-4 0-15,-4 2 0 0,-2 2 0 32,-3 6 0-32,-3 8 0 0,1 10 0 0,6 4 0 15,5 0 0-15,7 16 0 16,7 6 0-16,3 2 0 15,1-2 0-15,0-6 0 16,-1-4 0-16,-6-8 0 16,-3-4 0-16,-5 0 0 15,-3-2 0-15,-3-12 0 16,1-2 0-16,-4 2 0 16,2 0 0-16,-2 2 0 0,0 6 0 15,0 4 0-15,2 2 0 16,1 0 0-16,3 8 0 15,3 8 0-15,0 0 0 16,2 0 0-16,0-2 0 16,3 1 0-16,-1-8 0 15,0-1 0-15,5-6 0 16,3 0 0-16,0-2 0 16,2-12 0-16,-6-1 0 15,-1-4 0-15,-3 3 0 0,-4 2 0 16,-2 4 0-1,-2 0 0-15,-1 4 0 0,0 2 0 16,3 2 0-16,-1 2 0 16,3 0 0-1,0-2 0-15,0 2 0 0,-2-2 0 16,-3-2 0-16,-4 0 0 16,-6 0 0-16,-8 0 0 15,-15-4 0-15,0 2-150 16,-9 0-917-16</inkml:trace>
  <inkml:trace contextRef="#ctx0" brushRef="#br0" timeOffset="95094.96">8553 10453 1936 0,'0'0'599'16,"0"0"-273"-16,0 0 56 16,0 0-110-16,0 0-83 0,0 0-42 15,0-16-6 1,0 16-37-16,0 0-104 0,9 14 0 15,14 8 0-15,8 4 0 16,6 4 0-16,11 2 0 16,2-6 0-1,4-8 0-15,6-12 0 0,2-6 0 16,1-6 0-16,1-21 0 16,-3-9 0-16,-1-3 0 15,-4-1 0-15,-4 4 0 16,0 10 0-16,-5 8 0 15,0 12 0-15,-2 6 0 16,-1 6 0-16,0 20 0 16,1 2 0-16,-1 4 0 0,3-2 0 15,0-4 0-15,2-8 0 16,0-6 0-16,0-7 0 16,0-5 0-16,-5 0 0 15,-1-17 0-15,-3-2 0 31,-2-4 0-31,-5 3 0 0,-4 0 0 0,-4 6 0 32,0 8 0-32,-4 6 0 15,4 0 0-15,4 4 0 16,2 12 0-16,5 2 0 16,2-2 0-16,2-4 0 0,2-6 0 15,3-6 0-15,1 0 0 16,0-18 0-16,-5-8 0 15,-1 0 0-15,-1-2 0 16,-4 4 0-16,-1 6 0 16,-5 8 0-16,0 6 0 15,-4 4 0-15,0 4 0 16,4 16 0-16,3 4 0 16,-1 0 0-16,5-2 0 15,-2-2 0-15,3-4 0 16,-1-8 0-16,1-4 0 0,1-4 0 15,3-4 0-15,1-16 0 16,-2-4 0-16,0 0 0 16,-2 2 0-16,-9 6 0 15,-6 8 0-15,-4 8 0 16,-3 0 0-16,1 8 0 16,4 12 0-16,1 2 0 15,5 0 0-15,2-2 0 16,7-8 0-16,-1-6 0 15,5-6 0-15,3 0 0 0,-3-10 0 16,-5-10 0-16,-1 0 0 16,-8 2 0-16,-3 0 0 15,-8 2 0-15,-1 4 0 16,-5 2 0-16,-5 4 0 16,2 0 0-16,-3 2 0 15,2 2 0-15,-3 2 0 16,-2-2-128-16,0 0-472 15,0 0-736-15</inkml:trace>
  <inkml:trace contextRef="#ctx0" brushRef="#br0" timeOffset="96530.49">1847 11337 1373 0,'0'0'603'16,"0"0"-297"-16,0 0 221 15,0 0-165-15,0 0-75 16,0 0-134-16,0 0-76 15,-25-22 8-15,25 22-22 16,0 10-27-16,9 8-15 0,15 0-13 16,7 3-1-16,7-7-4 15,7-5-1-15,5-9-2 32,0 0 10-32,0-9-9 0,-2-18 17 0,-3-3-12 15,-7-6 12-15,-7 2-4 16,-4 4-13-16,-7 8 7 15,-5 6-7 1,-1 10 12-16,1 6 8 0,4 0-12 16,6 16 20-1,10 8-10 1,5 2-4-16,4 0-15 0,3-2 0 16,-1-7 0-16,2-8 0 15,-2-4 0-15,-1-5 0 16,-5 0 0-16,3-10 0 15,-4-11 0-15,-1 2 0 16,-2-4 0-16,-7 7 0 16,-5 2 0-16,-1 6 0 15,-4 4 0-15,8 4 0 16,27 0-161-16,-5 4-554 16,2 4-698-16</inkml:trace>
  <inkml:trace contextRef="#ctx0" brushRef="#br0" timeOffset="98000.92">10864 11231 1647 0,'0'0'588'0,"0"0"-324"16,0 0 197-1,0 0-152 1,0 0-62-16,0 0-102 16,0 0-13-16,-5 0-22 15,5 8-53-15,7 4-21 16,10 6-3-16,6 5-17 16,4-1-1-16,2 0-14 15,6-4 5-15,3-7-4 16,3-7-2-16,3-4 0 15,-2 0 0-15,3-11 7 0,-5-11 13 16,-1-4-20 0,0-1 0-16,-3-1 0 0,-5 8 0 15,-4 4 0-15,-8 12 0 16,1 4 0-16,-1 4 0 16,-2 22 0-16,3 8 0 15,3 6 0-15,-2 1 0 16,4-3 0-16,4-8 0 15,4-8 0-15,3-12 0 16,5-10 0-16,1 0 0 16,4-23 0-16,3-6 0 0,1-10 0 15,-4 2 0-15,-1 2 0 16,-5 7 0-16,-2 8 0 16,-5 10 0-16,-2 10 0 15,0 0 0-15,1 0 0 16,1 14 0-16,3-2 0 15,-2-2 0-15,1-2 0 16,-4-6-20-16,-8-2-256 16,-17 0-568-16</inkml:trace>
  <inkml:trace contextRef="#ctx0" brushRef="#br0" timeOffset="98960.2">8325 12194 879 0,'0'0'181'0,"0"0"47"16,0 0 38-16,0 0 81 16,0 0 41-16,0 0 84 15,0 0-161 1,48 4 17-16,-48-4-64 0,2 4-54 0,4 2-90 15,13 8-18-15,10 2-102 16,13 4 0-16,13 2 0 16,14-6 0-16,10-2 0 15,5-10 0-15,7-4 0 16,0 0 0-16,-4-18 0 16,-6-4 0-16,-14 0 0 15,-13 0 0-15,-13 2 0 16,-14 4 0-16,-6 6 0 15,-10 4 0-15,-3 4 0 16,-4 2 0-16,6 0 0 16,5 2 0-16,10 11 0 0,8 4 0 15,9-3 0-15,10-4 0 16,8-8 0-16,7-2 0 16,1-4 0-16,-5-14 0 15,-9-4 0-15,-32-2 0 16,-15 5-359-16,-12 8-821 0</inkml:trace>
  <inkml:trace contextRef="#ctx0" brushRef="#br0" timeOffset="99626.58">5545 12944 1798 0,'0'0'924'0,"0"0"-691"0,0 0 38 15,0 0 13-15,0 0-126 32,0 0-104-32,0 0-39 15,69 90-6-15,-36-66-3 16,6-6-6-16,1-4 7 0,2-6-6 16,3-8 29-16,3 0-1 15,2-6-11-15,1-10 6 16,0-2 9-16,-2 2-12 15,-5 4 0-15,-1 4-2 16,-3 4-10-16,-2 4 18 16,-1 0-3-16,4 18 17 15,-1 6-1-15,2 2-40 16,1 4 0-16,1-4 0 16,-1-2 0-16,-1-6 0 0,-2-8 0 15,3-6 0 1,-1-4 0-16,2-2 0 0,3-20 0 15,7-10 0-15,-1-8 0 16,7-6 0-16,2-4 0 16,19-15-75-16,-19 14-703 15,-8 12-1314-15</inkml:trace>
  <inkml:trace contextRef="#ctx0" brushRef="#br0" timeOffset="99769.04">7735 13006 3199 0,'0'0'897'0,"0"0"-897"0,0 0 0 16,0 0 0-16,0 0-378 0</inkml:trace>
  <inkml:trace contextRef="#ctx0" brushRef="#br0" timeOffset="147372.95">8319 12250 1483 0,'0'0'805'16,"0"0"-335"-16,0 0-137 15,0 0 27-15,0 0-128 16,0 0-79-16,-29-82-25 15,29 76 4-15,0 6-132 16,0 0 0-16,0 0 0 16,4 16 0-16,15 12 0 15,7 6 0-15,8 6 0 16,6 0 0-16,2-6 0 16,5-10 0-16,2-10 0 15,2-12 0-15,0-2 0 0,1-22 0 16,-4-12 0-16,-3-8 0 15,-3-6 0-15,-6 4 0 16,-7 4 0-16,-2 9 0 16,-5 13 0-16,-2 13 0 15,2 5 0-15,1 1 0 16,6 21 0-16,2 5 0 16,5 0 0-16,1 0 0 15,1-7 0-15,3-4 0 16,-2-6 0-16,-1-6 0 15,3-4 0-15,-6 0 0 16,1-16 0-16,-1-6 0 16,-1-4 0-16,-3-2 0 0,-2 0 0 15,0 7 0-15,0 8 0 16,0 7 0-16,4 6 0 16,3 0 0-16,1 10 0 15,6 5 0-15,2-3 0 16,0-3 0-16,-8-4 0 15,-12 0 0-15,-27 8 0 16,-27 1-182-16,-23 5-927 0</inkml:trace>
  <inkml:trace contextRef="#ctx0" brushRef="#br0" timeOffset="148640.4">5626 13062 1307 0,'0'0'592'16,"0"0"-220"-16,0 0 151 16,0 0-159-16,0 0-57 31,0 0-75-31,0 0-49 0,-25-38-24 0,25 38-102 31,0 8-57-31,4 10 0 0,15 8 0 16,4 4 0-1,6-2 0-15,2-2 0 0,5-6 0 16,-2-7 0-16,2-10 0 16,-3-3 0-16,0-3 0 15,1-24 0-15,-3-7 0 16,0-4 0-16,-2-4 0 15,-2 2 0-15,-2 8 0 16,-4 6 0-16,2 12 0 16,2 8 0-16,4 6 0 15,6 0 0-15,5 18 0 16,7 4 0-16,4 0 0 0,0-2 0 16,1-4 0-16,-4-8 0 15,-3-4 0-15,-7-4 0 16,-5 0 0-16,-1-2 0 15,-6-14 0-15,-3-2 0 16,-1-4 0-16,-2-5 0 16,-2 4 0-16,2 1 0 15,0 5 0-15,0 10 0 16,6 7 0-16,7 0 0 16,2 7 0-16,5 14 0 15,2-2 0-15,3 2 0 16,1-7 0-16,-1-6 0 15,-3-4 0-15,-6-4 0 0,-3 0 0 16,-6-8 0-16,-2-10 0 16,-1-6 0-16,-1-6 0 15,-2-2 0-15,0-1 0 16,-1 5 0-16,-5 6 0 16,-1 8 0-16,-5 6 0 15,0 8 0-15,-1 0 0 16,2 0 0-16,1 12 0 15,-5 5 0-15,-6 12 0 16,0-3-177-16,-17 1-1175 0</inkml:trace>
  <inkml:trace contextRef="#ctx0" brushRef="#br0" timeOffset="151030.04">27708 8245 1698 0,'0'0'1074'32,"0"0"-506"-32,0 0-196 0,0 0-137 0,0 0-86 15,0 0-149-15,0 0 0 16,44 48 0-16,-30-31 0 16,-3-3 0-1,0-9 0 1,5-5 0-16,1 0 0 15,10-5 0-15,4-19 0 16,10-11 0-16,1-7 0 16,2-4 0-16,-3 0 0 0,-10 6 0 15,-10 12 0-15,-21 28 0 16,0 4-101-16,-21 26-2232 0</inkml:trace>
  <inkml:trace contextRef="#ctx0" brushRef="#br0" timeOffset="151869.54">30031 10569 1748 0,'0'0'747'0,"0"0"-377"0,0 0 151 15,0 0-307 1,0 0-79-16,0 0-36 16,0 0-9-16,32 53-12 15,-14-42-15-15,-1-4-32 16,4-5-31-16,3-2 0 0,3-6 0 16,6-16 0-16,5-10 0 15,4-7 0-15,5-9 0 0,-5-2 0 16,-1-4 0-1,-28 2 0-15,-9 12-481 0,-4 20-2503 0</inkml:trace>
  <inkml:trace contextRef="#ctx0" brushRef="#br0" timeOffset="153097.47">27509 10958 2006 0,'0'0'644'0,"0"0"-153"16,0 0-150-16,0 0-107 0,0 0-105 15,0 0-25-15,0 0-1 16,-13 6-59-16,13 13-44 16,5 5 0-16,-1 2 0 15,-4 0 0-15,2 0 0 16,2-2 0-16,6-8 0 16,5-8 0-16,10-8 0 15,8 0 0-15,9-26 0 16,8-12 0-16,5-8 0 15,1-6 0-15,-1-1 0 16,-1 3 0-16,-9 8 0 0,-9 10 0 16,-10 10 0-1,-10 10 0-15,-10 6 0 0,-2 4 0 16,-4 2 0-16,3 0 0 16,-3 0 0-16,0 4 0 15,3 6 0-15,-3-2-42 16,0-4-667-16,0-2-1147 0</inkml:trace>
  <inkml:trace contextRef="#ctx0" brushRef="#br0" timeOffset="153238.53">28155 10808 2020 0,'0'0'0'16,"0"0"-398"-16</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1T03:26:50.736"/>
    </inkml:context>
    <inkml:brush xml:id="br0">
      <inkml:brushProperty name="width" value="0.05292" units="cm"/>
      <inkml:brushProperty name="height" value="0.05292" units="cm"/>
      <inkml:brushProperty name="color" value="#FF0000"/>
    </inkml:brush>
  </inkml:definitions>
  <inkml:trace contextRef="#ctx0" brushRef="#br0">9447 10012 2230 0,'0'0'709'16,"0"0"-399"-16,0 0 52 16,0 0-98-16,0 0-118 15,0 0-101-15,21-14-15 16,-7 22-30-16,4 12 0 15,2 6 0-15,2 4 0 16,-2 0 0 0,2-4 0-16,3-6 0 15,6-11 0-15,11-9 0 16,14-25 0-16,29-39 0 16,29-34 0-16,-3-2 0 15,-10 5 0-15,-19 17 0 16,-22 26 0-16,-2 6 0 15,-16 26-32-15,-22 18-465 16,-20 8-735-16</inkml:trace>
  <inkml:trace contextRef="#ctx0" brushRef="#br0" timeOffset="1731.64">8489 12461 59 0,'0'0'1229'0,"0"0"-973"15,0 0 6-15,0 0 114 16,0 0-21-16,0 0-85 16,0 0-59-16,0 0-5 15,0 0 31-15,0 0-30 0,0 0-51 16,0 0-23-16,0 3 6 31,6 12-139-31,5 7 0 0,5 3 0 16,11 6 0-16,9-5 0 0,10-8 0 15,12-10 0-15,11-8 0 16,7-10 0-16,7-27 0 16,-2-6 0-16,-4-5 0 15,-8-1 0-15,-14 7 0 16,-8 8 0-1,-14 12 0-15,-4 12 0 16,-2 10 0-16,0 0 0 0,6 8 0 0,5 12 0 16,11 0 0-16,7-2 0 15,7-8 0-15,3-10 0 16,3 0 0-16,-7-8 0 16,-10-12 0-16,-17-2 0 15,-14 4 0-15,-35 16-74 16,-22 2-509-16,-19 2-835 0</inkml:trace>
  <inkml:trace contextRef="#ctx0" brushRef="#br0" timeOffset="2933.28">7542 13633 819 0,'0'0'492'0,"0"0"-428"16,0 0-3-16,0 0 70 0,0 0 50 15,0 0 21-15,0 0 25 16,37-69-11-16,-35 66 68 16,1 3-30-16,-3 0-25 15,0 0-44-15,2 0-36 16,2 0-67-16,8 0-59 16,7 0-19-16,8 0-4 15,6 3-90-15,10-2-24 16,-1-1-31-16,1 0 13 15,-1 0 46-15,-8 0 35 16,-5 0 31-16,-7 0 14 16,-9 0 6-16,-4 0 6 15,-7 0 21-15,1 0 49 0,-1 0-6 16,0 0 7-16,3-4 32 16,1-8-13-16,3-2-21 15,-2 0 12-15,2 4 9 16,-3 2 9-16,1 8-12 15,5 0-48-15,3 0-17 16,12 12 10-16,8 6-7 16,14 4-5-16,7-2-17 15,11-6 1-15,6-7-10 16,6-7-12-16,-2-3 6 16,4-21 5-16,-6-4 1 0,-3-6 5 15,-3-2-5-15,-7 2 12 16,-6 6-11-16,-5 8-1 15,-6 8 0-15,-8 10 6 16,-5 2 22-16,-6 6-28 16,1 18 0-16,-2 4 0 15,3 4 0-15,3-2 0 16,6-2 0-16,2-8 0 16,11-8 0-1,3-8 0-15,5-4 0 0,4-4 0 0,5-18 0 16,0-4 0-16,-2-4 0 15,-3 0 0-15,-7 2 0 16,-8 4 0-16,-9 4 0 16,-13 8 0-1,-14 4 0-15,-11 8 0 0,-71 26 0 16,-12 14-625-16,-17 8-904 0</inkml:trace>
  <inkml:trace contextRef="#ctx0" brushRef="#br0" timeOffset="3506.21">4531 14732 1480 0,'0'0'355'0,"0"0"30"0,0 0 169 16,0 0-185-16,0 0-65 15,0 0-47-15,0 0-55 16,69 38-12-16,-30-11-190 15,5 6 0-15,12 6 0 16,6-3 0-16,9-8 0 16,5-4 0-16,4-10 0 15,1-12 0-15,1-2 0 16,0-10 0-16,3-16 0 31,-4-6 0-31,-2 0 0 0,-2 2 0 16,-9 3 0-16,-3 4 0 15,-5 5 0-15,-4 4 0 16,-5 5 0-16,-4 5 0 16,-5 0 0-16,-7 4 0 15,2 0 0-15,-2 0 0 16,3 13 0-16,4 0 0 16,12-4 0-16,10-4 0 15,8-5 0-15,8 0 0 16,5-12 0-16,-3-16 0 15,-6-8 0-15,13-12 0 16,-22 8-93-16,-16 8-895 0</inkml:trace>
  <inkml:trace contextRef="#ctx0" brushRef="#br0" timeOffset="3625.72">7617 14841 1587 0,'0'0'1696'16,"0"0"-1203"-16,0 0-424 16,0 0-69-16,0 0-591 0</inkml:trace>
  <inkml:trace contextRef="#ctx0" brushRef="#br0" timeOffset="6105.63">1831 14405 2428 0,'0'0'618'0,"0"0"-262"15,0 0 1-15,0 0-147 0,0 0-126 16,0 0-41-16,9 187-43 16,29-22 0-16,16 27 0 15,12 4 0-15,14-25 0 16,-4-57 0-16,-7-24 0 16,-9-30 0-16,2-15 0 15,13-1 0-15,4-4 0 16,4-10 0-16,-16-16-177 15,-25-10-537-15,-24-4-541 0</inkml:trace>
  <inkml:trace contextRef="#ctx0" brushRef="#br0" timeOffset="6432.67">1744 14662 2798 0,'0'0'593'0,"0"0"-220"0,0 0-41 16,0 0-332-16,-116 58 0 16,96-21 0-16,5-4 0 15,-1-3 0-15,5-7 0 16,5-11 0-16,3-10 0 16,3-2 0-16,0-20 0 0,-3-20 0 15,1-14 0-15,-2-5 0 16,4 7 0-16,0 12 0 15,0 18 0-15,0 12 0 16,0 10 0-16,12 6 0 16,17 22 0-16,15 12 0 15,12 8 0-15,12 9 0 16,9 1 0 0,42 32 0-16,-16-14-180 0,-16-12-1206 0</inkml:trace>
  <inkml:trace contextRef="#ctx0" brushRef="#br0" timeOffset="6968.97">2568 16976 2118 0,'0'0'1006'15,"0"0"-822"-15,0 0 99 16,0 0-46-16,0 0-144 16,103-142-57-16,-52 71-18 15,-2 3-18-15,-11 2-1 16,-18 16-23-1,-20 18 0 1,0 20 23-16,-37 12-19 16,-17 30 10-16,-6 24 9 15,6 14-11-15,14 8 11 16,24-1 1-16,16-7 4 0,23-10 14 16,35-10-1-16,15-12 16 15,16-14-9-15,2-8-24 16,-1-5 0-16,-14-5-8 15,-16 5 7-15,-18 0 0 16,-22 9 1-16,-17 4 6 16,-3 10 21-16,-34 4 6 15,-13 4-4-15,-11 4 5 16,-7-8-34-16,3-6 0 16,2-12 0-16,10-8 0 0,11-14-63 15,12-24-427-15,18-8-515 16</inkml:trace>
  <inkml:trace contextRef="#ctx0" brushRef="#br0" timeOffset="7801.95">3295 16744 2032 0,'0'0'1074'15,"0"0"-592"-15,0 0-105 0,0 0-246 16,0 0-131-1,0 0 0-15,-121 76 0 0,115-26 0 16,4 4 0 0,2 4 0-16,11-6 0 0,24-7 0 15,17-18 0-15,14-13 0 16,15-14 0-16,8-5 0 16,3-31 0-16,-3-9 0 15,-10-9 0-15,-10 2-11 16,-17 2-8-16,-17 6 19 15,-16 8 0-15,-19 10 30 16,0 12-30-16,-14 5 0 16,-18 9 0-16,-5 5 0 0,-1 21 0 15,3 16 0-15,6 6 0 16,12 0 0-16,15-6 0 16,2-8 0-16,14-12 0 15,15-12 0-15,9-10 0 16,2 0 0-16,-3-28 0 15,-5-10 0-15,-6-2 0 16,-7 2 0-16,-9 8 0 16,-5 4 0-16,-3 12 0 15,-2 10 0-15,0 4 0 16,2 0 0-16,8 14 0 16,3 6 0-16,9 0 0 0,7-4 0 15,7-6 0-15,6-10 0 16,3-10 0-16,-3-24 0 15,-5-8 0-15,-8-11 0 16,-12-5 0-16,-11-4 0 16,-6-2 0-16,-9-6 0 15,-18-2 0-15,-8 5 0 16,-4 5 0-16,6 18 0 16,7 20 0-16,8 16 0 0,9 8 0 15,9 40 0 1,0 49 0-16,15 9 0 0,12-4 0 15,15-10 0-15,10-26 0 16,14-3 0 0,15-15 0-16,8-22 0 0,1-18 0 15,-9-10 0-15,-9-30 0 16,-17-13 0-16,-16-5 0 16,-20-8 0-16,-14 6 0 15,-5 4 0-15,-5 10 0 16,-14 16 0-16,1 7 0 15,5 19 0-15,-1 4 0 16,7 27 0-16,7 21 0 16,0 14 0-16,5 0 0 15,19-4 0-15,12-16 0 0,9-16 0 16,26-30-50-16,-13-24-499 16,-4-12-782-16</inkml:trace>
  <inkml:trace contextRef="#ctx0" brushRef="#br0" timeOffset="7973.88">5400 16252 3136 0,'0'0'571'16,"0"0"-299"0,0 0-155-16,0 0-117 0,0 0 0 15,149-80 0-15,-64 32-315 16,-4-2-940-16</inkml:trace>
  <inkml:trace contextRef="#ctx0" brushRef="#br0" timeOffset="8966.79">5955 15699 2097 0,'0'0'815'16,"0"0"-139"-16,0 0-168 15,-96-111-508-15,87 93 0 16,9 13 0-16,0 5 0 15,16 10 0-15,18 34 0 0,19 36 0 16,13 50 0 0,13 53 0-16,-4 23 0 0,-5-5 0 15,-10-33 0-15,-14-51 0 16,-6-37 0-16,-6-30 0 16,-2-18 0-16,5-6 0 15,3-16 0-15,0-10 0 16,-1-10 0-16,-8-34 0 15,-10-20 0-15,-9-29 0 16,-12-33 0-16,-23-30 0 16,-37-9 0-16,-6 31 0 0,-1 37 0 15,13 47 0-15,3 23 0 16,-10 4 0-16,-3 10 0 16,-3 10 0-16,13 3 0 15,15 22 0-15,16 9 0 16,19-4 0-16,4 0 0 15,27-9 0-15,18-14 0 16,10-4 0-16,5-18 0 16,0-18 0-16,-6-13 0 15,-12-1 0-15,-15-2 0 16,-13 6 0-16,-14 6 0 16,0 14 0-16,-10 8 0 0,-7 10 0 15,-2 8 0-15,7 0 0 16,5 8 0-16,7 10 0 15,0 4 0-15,9 0 0 16,18 0 0-16,10-4 0 16,7-4 0-1,6-4 0-15,-1 2 0 0,0-2 0 16,-6 2 0-16,-10 2 0 16,-7 4 0-1,-8 0 0-15,-5 4 0 0,-6-4 0 0,0-1 0 16,-1-7 0-16,3-6 0 15,7-4 0-15,7-9 0 32,4-18 0-32,4-14 0 0,-5-7 0 0,-4-6 0 15,-6 2 0-15,-9 2 0 16,-7 10 0-16,0 9 0 16,0 16 0-16,-2 11 0 15,-8 4 0-15,1 14 0 16,3 22 0-16,6 8 0 15,0 4 0-15,4 2 0 16,25-10 0-16,11-14 0 0,12-12 0 16,6-14 0-16,4-4 0 15,-2-32 0-15,-4-8 0 16,-10-8 0-16,-15 0 0 16,-12 0 0-16,-15-1 0 15,-4 7 0 1,-11 2 0-16,-11 12 0 0,-1 10 0 15,4 16 0-15,3 6 0 16,5 10 0-16,9 26 0 16,2 4 0-16,8 6 0 15,24-1 0-15,7-11 0 16,13-16 0 0,8-16 0-16,5-2 0 15,14-50 0-15,-11 0 0 16,-20-3-1103-16</inkml:trace>
  <inkml:trace contextRef="#ctx0" brushRef="#br0" timeOffset="9738.86">7870 16627 2338 0,'0'0'714'0,"0"0"-356"16,0 0 15-16,0 0-60 15,0 0-313-15,0 0 0 16,0 0 0-16,86-88 0 16,-41 56 0-16,1 10 0 15,1 14 0-15,-3 8 0 16,-1 18 0-16,-3 26 0 15,-7 14 0-15,-8 4 0 16,-5 1 0-16,-6-9 0 16,-6-10 0-16,-4-20 0 15,1-16 0-15,-5-8 0 0,0-18 0 16,0-22 0-16,0-14 0 16,0-5 0-16,-2-3 0 15,2 10 0-15,0 12 0 16,0 16 0-16,5 16 0 15,14 8 0-15,10 22 0 16,9 18 0-16,9 4 0 16,7-4 0-16,1-12 0 15,1-14 0-15,-7-14 0 16,-9-14-42-16,-11-32-222 0,-13-16-92 16,-14-12-138-16,-2-25-89 15,-12 9-6-15,-14-8 111 16,-6 10 478-16,1 24 490 15,2 10 336-15,6 18-24 16,6 23-233-16,11 13-450 16,6 23-119-16,0 43 0 15,29 38 0-15,29 38 0 16,11 15 0-16,6-1 0 16,-3-22 0-16,-21-31 0 15,-10-31 0-15,-12-20 0 0,-8-12 0 16,0-8 0-16,-3-6 0 15,-1-26 0-15,-5 0-252 16,-8-22-924-16</inkml:trace>
  <inkml:trace contextRef="#ctx0" brushRef="#br0" timeOffset="10200.18">9088 16052 2147 0,'0'0'942'16,"0"0"-211"-16,0 0-455 15,0 0-276-15,0 0 0 0,0 0 0 16,10 152 0 0,22-86 0-16,4-2 0 15,-3-7 0-15,1-11 0 16,-7-16 0-16,-6-16 0 16,-3-14 0-16,-5-8 0 0,1-32 0 0,-5-6 0 15,2-11 0-15,-2 3 0 16,0 8 0-16,0 12 0 15,0 12 0-15,0 16 0 16,4 6 0-16,5 0 0 16,5 22 0-16,3 10 0 15,6 4 0-15,1 0 0 16,5-5 0-16,-1-13 0 16,5-18 0-1,-1 0 0-15,-3-31 0 0,-7-5 0 16,-6-10 0-16,-10 2 0 0,-11 0 0 15,-4-2 0-15,0-2 0 32,-24 0 0-32,-9-2 0 0,-12 0 0 0,-4 1 0 15,-4 5 0-15,3 8 0 16,8 10 0-16,9 16 0 16,13 10 0-1,11 6-270-15,9 10-1703 0</inkml:trace>
  <inkml:trace contextRef="#ctx0" brushRef="#br0" timeOffset="10672.33">10081 15643 2593 0,'0'0'873'15,"0"0"-581"-15,0 0-68 16,0 0-110-16,-115-16-114 15,82 16 0-15,4 18 0 16,6 6 0-16,11 2 0 16,12 0 0-16,10-4 0 15,25-4 0-15,12-4 0 16,9-8 0-16,2-2 0 16,0 0 0-16,-7 4 0 0,-7 2 0 15,-12 4 0 1,-14 12-12-16,-18 4 11 0,0 8 1 15,-31 2 13-15,-12 3-13 16,-6-7 0-16,4-8 0 16,12-16 0-16,18-20-77 15,10-22-244-15,5-11-656 0</inkml:trace>
  <inkml:trace contextRef="#ctx0" brushRef="#br0" timeOffset="10797.94">10672 15620 2205 0,'0'0'992'0,"0"0"-467"0,0 0-258 16,0 0-160-1,0 0-107-15,0 0 0 0,0 0-380 16,51 93-1165-16</inkml:trace>
  <inkml:trace contextRef="#ctx0" brushRef="#br0" timeOffset="11072.8">8859 17299 454 0,'0'0'2504'0,"0"0"-1760"16,0 0-350-16,0 0-394 15,0 0 0-15,0 0 0 16,189-104 0-16,-16 20 0 16,28-11 0-16,-1-7 0 15,-17 10 0-15,-51 24 0 16,-36 13 0-16,-38 19 0 16,-23 10 0-16,-17 8-272 15,-36 18-313-15,-25 0-194 0,-23 26-220 16</inkml:trace>
  <inkml:trace contextRef="#ctx0" brushRef="#br0" timeOffset="11303.25">9052 17277 1545 0,'0'0'864'0,"0"0"-132"16,0 0-181-16,0 0-147 16,0 0-404-16,0 0 0 15,152-46 0-15,39-70 0 0,23-9 0 16,-11 9 0-16,-49 32 0 15,-54 30 0-15,-38 17 0 16,-22 15 0 0,-9 4 0-16,-8 4 0 0,-12 2 0 15,-11 8 0-15,-2 4 0 16,-16 0 0-16,-6 0 0 16,5 0 0-16,2-4-1302 0</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1T03:29:04.101"/>
    </inkml:context>
    <inkml:brush xml:id="br0">
      <inkml:brushProperty name="width" value="0.05292" units="cm"/>
      <inkml:brushProperty name="height" value="0.05292" units="cm"/>
      <inkml:brushProperty name="color" value="#FF0000"/>
    </inkml:brush>
  </inkml:definitions>
  <inkml:trace contextRef="#ctx0" brushRef="#br0">11313 13128 1416 0,'0'0'804'16,"0"0"-557"-16,0 0 50 15,0 0-97-15,0 0-69 16,0 0-90-16,-44-26-19 16,19 22 59-16,-8 0 12 15,-9 4 12-15,-9 0-9 0,-10 0-26 16,-5 0 22-16,-3 0-53 15,-3 0-9-15,3 8 4 16,2 0-25-16,3 0-7 16,1 2-2-16,5 4 0 15,0 2 3-15,3 2-2 16,-1 4 5-16,3 2 6 16,-1 5-5-16,3 0-8 15,2 3 1-15,4 1 0 16,3-1 11-16,7 0 1 15,6 0 4-15,4-2 19 0,7 0-25 16,7 0-5-16,2 0-5 16,7 0 7-16,0 1 4 15,2 1-10-15,0 0 8 16,0 2 15-16,8 0-15 16,3 0-5-16,3 2-4 15,1 0 1-15,4 0 20 16,-2 0-21-16,3-2 6 15,5-2 17-15,2-1-11 16,4-5-9-16,4-1 1 16,10-3 2-16,4-1 23 15,5-3-29-15,8 0 0 0,3-6 0 16,6 0 0 0,4 0 0-16,5 0 0 0,5 0 0 15,2 0 0-15,-3 0 0 16,-1 2 0-16,0-4 0 15,-1-2 0-15,0-2 0 16,-1-4 0-16,-1-2 0 16,0 0 0-16,-4 0 0 15,0-4 0-15,-3-8 0 0,-4 2 0 16,3-2 0 0,-3 0 0-16,-3-4 0 0,3-2 0 15,1-2 0-15,-3 0 0 16,-1-4 0-16,-1 2 0 15,-3 2 0-15,-2 0 0 16,-6-1 0-16,-5 2 0 16,-4 1 0-16,-6 0 0 15,-5 0 0-15,-3 1 0 16,-6-1 0-16,-3 2 0 16,-5 0 0-16,-5-2 0 0,-3 2 0 15,-5-2 0 1,-4 0 0-16,0-4 0 15,-2 0 0-15,-18-2 0 0,-4-4 0 16,-7 0 0-16,-10-3 0 16,-10-1 0-16,-7-1 0 15,-14-3 0-15,-5-3 0 16,-10-1 0-16,-5-2 0 16,-3-2 0-16,-1 4 0 15,0 4 0-15,1 3 0 16,-3 12 0-16,-54 17 0 15,22 4-8-15,-1 0-962 0</inkml:trace>
  <inkml:trace contextRef="#ctx0" brushRef="#br0" timeOffset="2637.89">4890 14265 1704 0,'0'0'653'0,"0"0"-283"15,0 0-31-15,0 0-72 16,0 0-108-16,0 0-39 15,0 0 28-15,-18-2-40 16,3-4-51-16,-5-8 17 16,-9 4-34-16,-9-2 17 15,-12 0-57-15,-8 2 0 0,-8-4 0 16,-7 2 0-16,-8 2 0 16,-1 0 0-16,-3 0 0 15,5 2 0-15,0 2 0 16,2 0 0-16,-5 4 0 15,1 2 0-15,-7 0 0 16,0 0 0-16,-3 4 0 16,1 6 0-16,0 0 0 15,-3 0 0-15,-2-2 0 16,-2 2 0-16,1 0 0 16,-2-2 0-16,5 2 0 0,5 2 0 15,5 0 0-15,3 2 0 16,6-4 0-16,3 2 0 15,3 2 0-15,5-6 0 16,1 2 0-16,1 2 0 16,-2 0 0-16,-1 3 0 15,-2 0 0-15,-2-1 0 16,0 2 0-16,-2-2 0 16,1 3 0-16,3-3 0 15,3 1 0-15,4 2 0 0,1-3 0 16,1 0 0-1,1-2 0-15,2 0 0 0,1 0 0 16,2 0 0-16,2-2 0 16,2-2 0-16,0 0 0 15,-2-2 0-15,4 2 0 16,-3-4 0-16,4 2 0 16,3 0 0-16,4 0 0 15,7 0 0-15,2 2 0 16,6 0 0-16,4 4 0 15,3 0 0-15,1 2 0 0,1 2 0 16,-1 6 0 0,1-4 0-16,1 6 0 0,1 1 0 15,3 1 0-15,3 2 0 16,6 2 0-16,0 2 0 16,0 4 0-16,17 0 0 15,10 0 0-15,9 0 0 16,11-2 0-16,13 2 0 15,11-10 0-15,16-2 0 16,27-2 0-16,30-5 0 16,30-3 0-16,9-4 0 0,-11-6 0 15,-16-4 0 1,-23 0 0-16,-6 0 0 16,-4 0 0-16,-5 0 0 15,5 0 0-15,-3 0 0 0,3 0 0 16,-3 0 0-16,-2 0 0 15,-16 0 0-15,-17 0 0 16,-16 1 0-16,0 2 0 16,14-3 0-16,25 0 0 15,2 0 0-15,2 0 0 16,-1-3 0-16,-18-7 0 16,12 1 0-16,-5-8 0 0,-4 7 0 15,-5-4 0-15,-3 2 0 16,-5 2 0-16,-2 0 0 15,-5-2 0-15,-7 2 0 16,-4 2 0-16,-7-4 0 16,-5 2 0-16,-4-4 0 15,-4 0 0-15,-7 2 0 16,-5-2 0-16,-6 2 0 16,-8 2 0-16,0-6 0 15,-7 4 0 1,2 0 0-16,-5-6 0 0,-2-4 0 15,-3-4 0 1,1-2 0-16,-5-12 0 0,0-5 0 16,0-3 0-16,0-2 0 15,-7-4 0-15,-6 2 0 0,-3 8 0 16,-4 3 0 0,-7 5 0-16,-8 4 0 0,-15 2 0 15,-31-4 0-15,-49 0 0 16,-55 6 0-16,-38 2 0 15,40 10-66 1,19 4-1388-16</inkml:trace>
  <inkml:trace contextRef="#ctx0" brushRef="#br0" timeOffset="46595.64">28047 12386 179 0,'0'0'167'0,"0"0"-50"16,0 0-14-16,0 0 31 15,0 0-23-15,0 0-55 16,-16 10-4-16,16 2-27 15,0 4-6-15,0-1-2 16,0-4 5-16,0 1-5 16,2-2-8-16,2-2-8 15,-2-2-1-15,4-2-1 0,-4-1 0 16,0-3-8-16,-2 1 9 16,0-1-1-16,0 0-68 15,0 0-248-15</inkml:trace>
  <inkml:trace contextRef="#ctx0" brushRef="#br0" timeOffset="47635.85">28047 12386 593 0,'-54'108'373'0,"50"-108"120"16,2 0-162-16,-1 0 50 15,1 0-33-15,2 0-28 16,0 0-87-16,0 0 3 16,0 0-58-16,0 0-40 15,0 0-27-15,-2 10-57 16,-3 8-21-1,0 8-8-15,1 5-17 0,4-1 19 16,0 0-26-16,11-6 0 16,16-8 6-16,8-8-6 15,10-8-2-15,9 0-4 0,1-16 5 16,5-10 2-16,-4 0-2 16,-2-2 2-1,-5 6 2-15,-7 6 5 0,-2 7-16 16,-7 9 7-16,1 0 0 15,-5 11 37-15,2 11-5 16,0 2-1-16,0 4 1 16,6-2-31-16,-4-2 1 15,3-2-2-15,-5-6 0 16,0-6 4-16,-4-4-4 16,0-6 1-16,1 0 8 0,3-14-8 15,5-10-2 1,4-4 1-16,-2 4 0 0,-3 4-4 15,-6 10 4-15,-4 8 0 16,0 2 13-16,-3 0-12 16,0 16 13-1,3 2-1-15,1 2-12 0,-1-2 12 16,4 0-13-16,0-6 0 16,-2-6 0-16,1-4 0 15,-1-2 0-15,0 0 0 16,-2-6 0-16,-1-10 0 15,-4 2 0-15,-2 2 0 16,0 2 0-16,-1 4 0 0,2 4 0 16,0 2 0-16,1 0 0 15,5 2 0-15,2 12 0 16,4 0 0-16,5-2 0 16,1-4 0-16,9-4 0 15,-2-4 0-15,3 0 0 16,-1-18 0-1,1-4 0-15,-2-2 0 0,-6 2 0 16,-5 2 0 0,-7 4 0-16,-5 6 0 15,-9 8 0-15,1 2 0 16,-3 0 0-16,3 8 0 16,5 12 0-16,4 0 0 15,4 2 0-15,4-4 0 16,4-4 0-16,5-6 0 15,5-8 0-15,7 0 0 16,3-6 0-16,5-16 0 16,4-6 0-16,4-4 0 0,-4 0 0 15,-3 2 0 1,-11 7 0-16,-9 9 0 16,-13 13 0-16,-3 1 0 0,-5 1 0 15,-3 17 0-15,4 3 0 16,-1 1 0-16,5-4 0 15,6-6 0-15,5-6 0 16,6-6 0-16,7 0 0 16,4-8 0-16,5-14 0 15,0-4 0-15,-2-5 0 16,0 2 0-16,-8 0 0 16,-3 3 0-16,-9 6 0 15,-9 8 0-15,-7 4 0 0,-5 2 0 16,1 4 0-16,-3 2 0 15,3-2 0-15,-3-2-149 16,-4-2-477-16,-9 0-1108 0</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1T03:30:10.275"/>
    </inkml:context>
    <inkml:brush xml:id="br0">
      <inkml:brushProperty name="width" value="0.05292" units="cm"/>
      <inkml:brushProperty name="height" value="0.05292" units="cm"/>
      <inkml:brushProperty name="color" value="#FF0000"/>
    </inkml:brush>
  </inkml:definitions>
  <inkml:trace contextRef="#ctx0" brushRef="#br0">3660 9399 1205 0,'0'0'846'16,"0"0"-514"-16,0 0 160 0,0 0-191 15,0 0-51-15,0 0-115 16,0-13 1-16,0 13-23 16,5 4-37-16,8 16-2 15,9 5-1-15,5 7-10 16,11 0-63-16,2 0 0 16,7-8 0-16,4-6 0 15,5-12 0-15,1-6 0 16,6-10 0-16,-1-20 0 15,4-6 0-15,-2-4 0 16,-6-1 0-16,-3 9 0 16,-8 9 0-16,-5 8 0 0,-1 11 0 15,-3 4 0-15,-1 15 0 16,3 12 0 0,1 8 0-16,-3 1 0 0,1-4 0 15,1-2 0-15,-1-9 0 16,-4-4 0-16,1-7 0 15,1-6 0-15,-1-4 0 16,5 0 0-16,3-4 0 16,1-8 0-16,1 0 0 0,6 0 0 15,21 8-23-15,-13 2-563 16,-4 2-915-16</inkml:trace>
  <inkml:trace contextRef="#ctx0" brushRef="#br0" timeOffset="1565.3">14895 9503 1763 0,'0'0'692'16,"0"0"-228"-16,0 0-113 0,0 0 131 16,0 0-234-16,0 0-152 15,0 0-96-15,-8 0 0 16,10 0 0 0,12 0 0-16,9 0 0 0,8 12 0 15,7 6 0-15,10 0 0 16,8 2 0-16,11-2 0 15,4-6 0-15,7-6 0 16,3-6 0-16,-2 0 0 16,0-14 0-16,-6-12 0 0,-6-6 0 15,-10 0 0-15,-7 0 0 16,-12 5 0-16,-12 8 0 16,-5 4 0-16,-6 11 0 15,-3 4 0-15,1 0 0 16,5 7 0-16,1 8 0 15,8 3 0-15,4 1 0 16,3-5 0 0,6-3 0-16,5-2 0 0,4-9 0 15,2 0 0-15,2 0 0 16,3-14 0-16,-2-3 0 16,-1-2 0-16,-2-2 0 15,-7 1 0-15,-1 6 0 0,-9 8 0 16,-5 6 0-16,-5 0 0 15,-2 4 0-15,1 12 0 16,1 2 0-16,3 2 0 16,6-3 0-16,3-5 0 15,6-2 0-15,7-5 0 16,1-5 0-16,0 0 0 16,6 0 0-16,-2-5 0 15,4-12 0 1,-3 2 0-16,-1-2 0 0,-5 2 0 15,-3 2 0-15,-7 5 0 0,-6 4 0 16,-4 4 0-16,-5 0 0 16,1 7 0-16,-3 8 0 15,1 2 0-15,3-2 0 16,5 0 0-16,5-5 0 16,4-9 0-16,6-1 0 15,4 0 0-15,-3-9 0 16,-3-12 0-16,-4 0 0 15,-1-4 0-15,-6-1 0 16,-7 0 0-16,-1 2 0 0,-7 6 0 16,-7 4 0-1,-5 4 0-15,-3 6 0 0,-1 2 0 16,-2 2 0-16,0 0 0 16,0 0 0-16,-2 0 0 15,-16 4-348-15,-2 4-912 0</inkml:trace>
  <inkml:trace contextRef="#ctx0" brushRef="#br0" timeOffset="88565.64">2811 12796 1847 0,'0'0'627'16,"0"0"-330"-16,0 0 12 16,0 0 19-16,0 0-121 0,0 0-98 15,-2 0-7 1,8 0 0-16,10 19 15 0,7 9-66 15,1 16-51-15,5 13 0 16,0 9 0 0,0 8 0-16,0 0 0 15,-2-6 0-15,0-10 0 0,-5-11 0 16,0-13 0-16,5-18 0 16,8-16 0-16,17-10 0 15,39-58 0-15,54-59 0 16,57-63 0-16,26-29 0 0,-1 9 0 31,-24 35 0-31,-57 63 0 0,-36 38 0 0,-39 28 0 16,-21 11 0-16,-6 6 0 15,-6 3 0-15,-9 5 0 16,-16 11 0-16,-8 9 0 16,-5 1 0-16,0 0 0 15,0 0 0-15,0 0 0 16,13 25 0-16,-2 0-318 15,-4-2-1303-15</inkml:trace>
  <inkml:trace contextRef="#ctx0" brushRef="#br0" timeOffset="92698.18">1034 14578 1283 0,'0'0'886'0,"0"0"-684"16,0 0 161-16,0 0-37 15,0 0-112-15,0 0-76 16,-14-4-92-16,14 4 5 15,0 0-13-15,0 0-17 16,0 18 25-16,4 8 5 16,8 8-9-16,1 4 23 15,-2 4-43-15,3-4 14 16,-4-1-16-16,4-15-1 0,1-4 43 16,10-14-4-16,15-4 13 15,36-40-35-15,49-41-36 16,53-39 0-16,27-26 0 15,-4 3 0-15,-26 21 0 16,-47 34 0-16,-35 25 0 16,-28 26 0-16,-17 8 0 15,-5 5 0-15,-5 6 0 16,-9 2 0-16,-14 10 0 16,-11 4 0-16,-4 2 0 15,0 0 0-15,0 0 0 0,0 0 0 16,21 10 0-16,-3 4-254 15,-3-6-632-15</inkml:trace>
  <inkml:trace contextRef="#ctx0" brushRef="#br0" timeOffset="93897.15">23109 15815 1650 0,'0'0'638'0,"0"0"-379"15,0 0 206-15,0 0-180 16,0 0-80-16,0 0-99 0,-42-22-25 15,42 22-31-15,0 18-13 16,18 12 83-16,4 8-33 16,11 6-31-16,8-8-23 15,11-5-9-15,14-9-24 16,30-12 0-16,33-10 0 16,37-36 0-16,8-14 0 15,-9-7 0-15,-36 11 0 16,-42 20 0-16,-20 4 0 15,-9 12 0-15,0 2 0 16,4 8 0 0,1 0 0-16,-10 8 0 0,-3 14 0 15,-4 10 0-15,1 0 0 0,0 2 0 16,2-6 0 0,-1-1 0-16,2-14 0 0,-2-3 0 15,0-10 0-15,1 0 0 16,-1-1 0-1,6-17 0-15,0-5 0 0,-1 1 0 16,-4 4 0-16,-7 2 0 16,-6 6 0-16,-10 6 0 15,-3 4 0 1,-3 0 0-16,-5 0 0 0,-7 8 0 16,-6 10-321-16,-2-8-705 0</inkml:trace>
  <inkml:trace contextRef="#ctx0" brushRef="#br0" timeOffset="96626.77">8417 15516 1685 0,'0'0'766'15,"0"0"-420"-15,0 0 1 16,0 0-9-16,0 0-89 0,0 0-133 16,0 0-56-16,12 45 64 15,11-9-59-15,6 0-65 16,8 4 0-16,0-4 0 15,8-4 0-15,8-6 0 16,10-8 0-16,8-10 0 16,7-8 0-16,9 0 0 15,2-16 0-15,0-12 0 16,-2-4 0-16,-5-6 0 16,-6 2 0-16,-9 8 0 0,-6 10 0 15,-9 8 0 1,-4 10 0-16,-6 0 0 0,1 24 0 15,1 6 0-15,0 6 0 16,3 0 0 0,3-4 0-16,-2-2 0 0,6-12 0 15,-3-4 0-15,4-14 0 16,1 0 0-16,4-8 0 16,0-16 0-16,3-10 0 15,-3-2 0-15,2-4 0 16,-4 2 0-16,-6 8 0 15,-6 3 0-15,-8 14 0 16,-7 4 0 0,0 9 0-16,-2 0 0 15,0 13 0-15,7 5 0 0,0 0 0 0,4 0 0 16,2 0 0-16,1-10 0 16,1-2 0-16,6-6 0 15,-2 0 0 1,6 0 0-16,2-4 0 0,0 2 0 15,-2 2 0-15,2 0 0 16,0 6 0-16,-2 12 0 16,0 0 0-16,-2 0 0 15,2 0 0-15,0-6 0 16,-1-4 0-16,3-6 0 16,-1-2 0-16,1 0 0 0,0-6 0 15,-3-8 0-15,-6 2 0 16,-5-2 0-16,-11 4 0 15,-6 2 0-15,-7 4 0 16,-5 0 0-16,-6 0 0 16,-2 4 0-16,-3 0 0 15,2 0 0 1,5 0 0-16,0-2-305 0,-5 0-683 0</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1T03:32:02.168"/>
    </inkml:context>
    <inkml:brush xml:id="br0">
      <inkml:brushProperty name="width" value="0.05292" units="cm"/>
      <inkml:brushProperty name="height" value="0.05292" units="cm"/>
      <inkml:brushProperty name="color" value="#FF0000"/>
    </inkml:brush>
  </inkml:definitions>
  <inkml:trace contextRef="#ctx0" brushRef="#br0">7346 5801 147 0,'0'0'2215'16,"0"0"-1832"-16,0 0-213 16,0 0 48-16,0 0 13 15,0 0-60-15,67 38-48 16,-38-20-18-16,2 0 10 0,6-2-31 16,3-2-28-1,10-6-8-15,6-4-18 0,6-4-30 16,9-4 0-16,4-18 0 15,8-8 0-15,0-2 0 16,-4-2 0-16,-5-2 0 16,-11 6 0-16,-13 4 0 15,-9 9 0-15,-10 10 0 16,-4 7 0-16,-1 0 0 16,3 18 0-16,4 12 0 15,6 2 0-15,3 2 0 16,5-6 0-16,4-10 0 15,7-8 0-15,7-10 0 0,1-2 0 16,4-24 0-16,-1-4 0 16,-7-4 0-16,-6-2 0 15,-7 4 0-15,-11 6 0 16,-12 5 0 0,-6 11 0-16,-1 9 0 0,-2 1 0 15,3 1 0-15,7 17 0 16,7 5 0-16,3-3 0 15,3 0 0-15,7-4 0 16,0-6 0-16,2-4 0 16,0-6 0-16,0 0 0 0,-2 0 0 15,-3-8 0 1,-4-2 0-16,-6 1 0 0,-6 4 0 16,-1 3 0-16,-4 2 0 15,-3 0 0-15,2 4 0 16,0 12 0-16,3 4 0 15,2 2 0-15,4-4 0 16,7-4 0 0,4-6 0-16,9-8 0 0,5 0 0 15,0-10 0-15,4-22-126 16,-16 6-654-16,-10 4-1530 0</inkml:trace>
  <inkml:trace contextRef="#ctx0" brushRef="#br0" timeOffset="1235.5">10458 6695 2268 0,'0'0'563'16,"0"0"-315"-16,0 0 107 16,0 0-121-16,0 0-159 15,0 0-54-15,0 0-11 16,38 47 11-16,-7-25 18 15,7-2-16-15,9-4 7 0,10-6 10 16,9-6-22 0,5-4 2-16,2 0-19 0,1-17 0 15,-3-1 12-15,-6-1-4 16,-3-2 11-16,-8 6 22 16,-8 2 3-16,-3 7-45 15,-5 6 0-15,-5 0 0 16,-2 12 0-16,2 13 0 15,1 0 0-15,-1 4 0 16,6-5 0-16,-2-4 0 16,5-6 0-16,3-8 0 0,0-6 0 15,2 0 0 1,-5-2 0-16,0-14 0 0,-4-1 0 16,-4-1 0-16,-1 4 0 15,-2 5 0-15,0 4 0 16,1 5 0-16,1 0 0 15,5 21 0-15,-1 1 0 16,4 2 0-16,-1-2 0 16,0-4 0-16,-1-6 0 15,0-8 0-15,-1-4 0 16,2 0 0-16,-3-6 0 16,0-12 0-16,-6 2 0 15,-4 0 0 1,-10 4 0-16,-6 6 0 0,-4 3 0 15,-3 3 0-15,5 0 0 0,5 0 0 16,5 11 0-16,8 0 0 16,7 0 0-16,1-4 0 15,1-2 0-15,4-5-72 16,-13 0-474-16,-9 0-709 0</inkml:trace>
  <inkml:trace contextRef="#ctx0" brushRef="#br0" timeOffset="4798.05">11920 1939 2256 0,'0'0'683'0,"0"0"-373"16,0 0 1-16,0 0-168 0,-42 106-71 16,-3 56 21-16,-9 37-3 15,3 18 7 1,11-17-56-16,20-31-41 0,16-17 0 15,4-16 0-15,24-29 0 16,12-31 0-16,4-24 0 16,4-14 0-16,14-2 0 15,6-6 0-15,4-6 0 16,-13-14 0-16,-14-10 0 16,-20 0 0-1,-11-8 0-15,-10-12 0 0,0-6-65 16,-18-24-295-16,-3 6-443 15,4 2-1018-15</inkml:trace>
  <inkml:trace contextRef="#ctx0" brushRef="#br0" timeOffset="5338.9">12786 2512 2650 0,'0'0'671'0,"0"0"-418"16,0 0-98 0,0 0-76-16,0 0-37 0,0 0 2 15,-120-48-44-15,86 66 0 16,-3 8 0-16,1 7 0 31,5-1 26-31,13 1 2 16,16 0 7-16,2 3 10 15,22 0-44-15,16 0 8 16,7 4-9-16,3 0 1 16,-6 0-1-16,-5 0 1 15,-13 1-1-15,-15 0 0 16,-9 0 15-16,-18-3-15 0,-26 0 0 16,-10-4 0-16,-6-8 9 15,2-10 0-15,6-12 5 16,10-4-5-16,13-6-9 15,12-22 0-15,15-6 0 16,2-6 0-16,24 0 0 16,23 1 0-16,7 7 0 15,8 14 0-15,-5 13 0 16,-1 5 0-16,-7 13 0 16,-11 24 0-16,-7 7 0 15,-8 4 0-15,-6 2 0 0,-1-4 0 16,-3-6 0-16,-1-12 0 15,-1-12 0-15,3-13 0 16,-2-3-203-16,4-53-159 16,-2-1-320-16,-6-6-199 0</inkml:trace>
  <inkml:trace contextRef="#ctx0" brushRef="#br0" timeOffset="5460.95">12978 2739 1832 0,'0'0'1067'16,"0"0"-482"-16,0 0-261 15,0 0-137-15,0 0-86 16,0 0-101-16,0 0-33 0,36 44-290 16,-8-18-813-16</inkml:trace>
  <inkml:trace contextRef="#ctx0" brushRef="#br0" timeOffset="5665.3">13682 2821 2760 0,'0'0'1029'16,"0"0"-722"-16,0 0-307 15,0 0 0-15,0 0 0 16,0 0 0-16,-92 132 0 16,59-69 0-16,-2-1 0 15,3-10 0-15,3-10-209 16,5-24-158-16,6-12-370 15,9-6-116-15</inkml:trace>
  <inkml:trace contextRef="#ctx0" brushRef="#br0" timeOffset="5840.08">13430 2871 1348 0,'0'0'1051'0,"0"0"-256"16,0 0-190 0,0 0-308-16,0 0-297 15,0 0 0-15,0 0 0 0,65 4 0 16,-20 33 0-16,5 3 0 15,6 2 0-15,0 0 0 16,7 12 0-16,-14-10-312 16,-14-8-769-16</inkml:trace>
  <inkml:trace contextRef="#ctx0" brushRef="#br0" timeOffset="8102.41">14687 2416 1618 0,'0'0'817'15,"0"0"-334"-15,0 0-26 16,0 0-148-16,0 0-80 15,0 0-115-15,0 0-73 16,-16 14-13-16,9 2-28 16,3-2 0-16,2-2 0 15,2-6 0-15,0-4 0 16,0-2 0-16,0 0 0 0,0 0 0 16,0 0 0-1,0-6 0-15,0-4 0 0,0 2 0 16,0 2 0-16,0 2 0 15,0 4 0-15,0 0 0 16,0 0 0-16,0 0 0 16,-11 0 0-16,-9 16 0 15,-3 8 0-15,-6 9 0 16,0 11 0-16,0 12 0 16,3 10 0-16,4 6 0 15,8 6 0-15,7-1 0 16,7-8 0-16,0-11 0 15,25-15 0-15,6-15 0 0,7-20 0 16,3-8 0 0,3-28 0-16,0-23 0 15,-1-18 0-15,-3-32 0 0,-7-31 0 16,-10-41 0-16,-17-17 0 16,-6 11 0-16,-9 39 0 15,-9 56 0-15,5 36 0 16,1 24 0-16,2 8 0 15,-1 11 0-15,1 5 0 16,2 57 0-16,3 51 0 0,5 43 0 16,0 13 0-16,11-8 0 15,5-35 0-15,-3-41 0 16,1-18 0-16,-1-8 0 16,10 4 0-16,1 1 0 15,10-5 0-15,1-17 0 16,3-19 0-16,7-18 0 15,3-1 0-15,6-35 0 16,4-21 0-16,-2-15 0 16,-5-8 0-16,-8-6 0 15,-14 10 0-15,-12 14 0 16,-13 17 0-16,-4 19 0 16,0 18 0-1,-8 8 0-15,-5 20 0 0,-4 25 0 0,7 10 0 16,10 10 0-16,0 1 0 15,19-6 0-15,22-8 0 16,17-14 0-16,15-16 0 16,12-18 0-16,6-4 0 15,3-19 0-15,-3-18 0 16,-9-7 0-16,-10-6 0 16,-14-4 0-16,-18 0 0 15,-15 4 0-15,-15 7 0 16,-10 11 0-16,-4 14 0 0,-25 14 0 15,-9 4 0-15,-5 14 0 16,2 19 0-16,5 4 0 31,7 0 0-31,13-6 0 0,12-6 0 0,4-7 0 16,6-12 0-16,21-6 0 16,6 0 0-16,6-16 0 15,1-10 0-15,-5-2 0 16,-4 2 0-16,-8 4 0 15,-10 8 0 1,-5 10 0-16,0 4 0 0,-4 8 0 16,3 28 0-16,-1 20 0 0,4 34 0 15,-2 38 0-15,-1 39 0 16,-5 11 0-16,0-7 0 16,-2-21 0-16,0-26 0 15,0-23 0-15,-8-25 0 16,-1-22 0-16,-5-12 0 15,-5 0 0-15,-6-4 0 16,-6-6 0-16,-5-15 0 16,0-17 0-16,0-10 0 15,9-39 0-15,14-39 0 16,13-63 0-16,40-61 0 0,30-28 0 31,12 5 0-31,3 32 0 0,-23 69 0 0,-16 38 0 16,-13 33 0-16,-12 17 0 15,-3 2 0-15,-5 4 0 16,-3 6 0-16,-10 10 0 16,0 12 0-16,0 8 0 15,-10 4 0 1,-3 0 0-16,-5 8 0 0,3 12 0 31,1 6 0-31,8 4 0 16,6 0 0-16,0-1 0 0,27-1 0 0,8-5 0 15,7 0 0-15,5-3 0 0,1-4 0 32,-9 2 0-32,-3-2 0 15,-9 4 0-15,-8 0 0 16,-5 0 0-16,-8 4 0 16,-3-2 0-16,-3-2 0 15,0-2 0-15,2-4 0 16,7-6 0-16,9-4 0 15,11-4 0-15,11-4 0 16,9-18 0-16,3-12 0 16,-4-6 0-16,-5-4 0 0,-10-4 0 15,-13 4 0-15,-11 4 0 16,-9 12 0-16,0 10 0 16,-2 15 0-16,-18 3 0 15,-5 21 0-15,0 15 0 16,4 10 0-16,5 4 0 15,11-4 0-15,5-6 0 16,13-8 0-16,28-10 0 16,10-12 0-16,13-10 0 15,6-4 0-15,-1-22 0 16,-7-10 0-16,-10-4 0 16,-10-6 0-16,-13 0 0 15,-11 2 0-15,-12 4 0 0,-6 11 0 16,0 13 0-16,0 14 0 15,-11 2 0-15,-7 20 0 16,-4 21 0-16,-1 7 0 16,10 6 0-16,11-4 0 15,2-6 0-15,23-10 0 16,19-12 0-16,9-14 0 16,14-8 0-16,4-16 0 15,-1-18 0-15,-1-12 0 0,-7-8 0 16,-8-4 0-1,-14-4 0-15,-12 1 0 0,-9 11 0 16,-13 10 0-16,-4 16 0 16,0 16 0-16,-4 8 0 15,-13 12 0-15,2 22 0 16,-1 8 0-16,5 8 0 16,7 0 0-16,4-1 0 15,0-5 0-15,13-4 0 16,8-6 0-16,-2-4 0 15,-1-4 0-15,-5-6 0 16,-9 0 0-16,-4 0 0 0,-23 13 0 16,-14-6-227-16,0-4-888 15</inkml:trace>
  <inkml:trace contextRef="#ctx0" brushRef="#br0" timeOffset="8673.45">18913 2414 2996 0,'0'0'771'0,"0"0"-626"15,0 0-101-15,0 0-31 16,0 0 4-16,0 0 10 16,-93 145 3-16,82-98-21 15,11-2 1-15,0-11-10 16,27-14-6-16,13-12 0 16,2-8 6-16,1-22 6 15,-8-23 34-15,-10-14-40 16,-12-30 0-16,-13-25 0 15,0 4 0-15,-4 12 0 0,-7 19 0 16,3 31 0 0,4 6 0-16,2 8 0 15,2 20 0-15,0 14 0 0,4 16 0 16,21 50 0-16,4 50 0 0,4 57 0 16,-6 29 0-16,-12 11 0 15,-5-2 0-15,-8-15 0 16,4 1 0-16,11-5 0 15,4-13 0 1,15-21 0-16,0-38 0 0,0-40 0 16,-3-34 0-16,2-25 0 15,7-13 0-15,8-8 0 16,3-26 0-16,0-53-23 16,-8-49-31-16,-13-62-37 15,-15-33-172-15,-14 3-214 0,-3 55-391 16,0 63-502-16</inkml:trace>
  <inkml:trace contextRef="#ctx0" brushRef="#br0" timeOffset="9730.09">20500 2338 2065 0,'0'0'837'0,"-22"-126"-364"32,-16 51-155-32,-13-3-48 15,-12 18-137-15,-4 20-133 16,-1 28 0-16,5 12 0 16,12 40 0-16,17 26 0 15,23 16 0-15,11 9 0 16,24-3 0-16,28-4 0 15,10-6 0-15,7-10 0 0,0-6 0 16,-7-4 0 0,-14-3 0-16,-15-7 0 0,-20-2 0 15,-13-6 0-15,-11-4 0 16,-29-6 0-16,-11-5 0 16,-7-10 0-16,2-7 0 15,7-8 0-15,9 0 0 16,14-14 0-16,16-12 0 15,10-6 0-15,20-4 0 16,34-4 0-16,19 0 0 16,14 2 0-16,9 4 0 15,-5 6 0-15,-12 4 0 16,-15 4 0-16,-19 4 0 0,-14 0 0 16,-13 1 0-16,-14 0 0 15,-4 1 0-15,0-1 0 16,-20 3 0-16,-13 8 0 15,-7 4 0-15,-2 2 0 16,-3 23 0-16,9 11 0 16,11 5 0-16,17 4 0 15,8-3 0-15,27-6 0 16,23-8 0-16,20-16 0 16,12-12 0-16,1-6 0 15,-3-30 0-15,-13-10 0 0,-17-15 0 16,-13-8 0-1,-15-24 0-15,-13 5 0 0,-9-2 0 16,0 8 0-16,0 25 0 16,-5 13 0-16,-4 20 0 15,1 24 0-15,-1 22 0 16,-5 63 0-16,3 49 0 16,5 28 0-16,6 17 0 15,0-5 0-15,19-9 0 16,8-3 0-16,2-6 0 15,2-15 0-15,-6-33 0 0,-8-29 0 16,-5-32 0-16,-8-21 0 16,-4-5 0-1,0-17 0-15,-10-4 0 0,-25-26-65 16,-5-31-163-16,-8-39-58 16,5-44-206-16,16-49-123 15,19-5-29-15,8 31-129 16,0 47 773-16,8 54 10 15,2 14 703-15,1-8-34 16,1-2-94-16,9-5-217 0,4 11-68 16,8 10-123-16,5 16-45 15,5 14-91-15,1 12-26 16,0 20-8-16,-6 24 8 16,-9 12 11-16,-16 8-11 15,-13 1-3-15,0-5-4 16,-27-8-8-1,-10-8 0-15,-5-12 0 0,1-12 0 16,10-6 0-16,14-10 0 16,14-4 0-16,3 0 0 15,38-22-138-15,56-20-358 16,-7 4-326-16,-1 4-503 0</inkml:trace>
  <inkml:trace contextRef="#ctx0" brushRef="#br0" timeOffset="11541.71">21888 2546 1696 0,'0'0'911'0,"0"0"-265"16,0 0-162-16,0 0-238 16,-43-110-133-16,6 94-113 15,-5 14 0-15,-10 2 0 16,3 26 0-16,0 18 0 16,12 10 0-16,10 3 0 15,15-7 0-15,12-8 0 0,2-12 0 16,23-10 0-16,8-14 0 15,4-6 0-15,0-6 0 16,-1-20 0-16,-5-7 0 16,-6 0 0-1,-6 1 0-15,-5 7 0 0,-5 7 0 16,-5 10 0-16,0 8 0 16,2 0 0-16,2 22 0 15,7 9 0-15,4 3 0 16,5-2 0-16,5-6 0 15,0-6 0-15,3-12 0 0,-3-8 0 16,-4 0 0 0,-2-22 0-16,-5-6 0 0,0-8 0 15,-5-3 0-15,0-1 0 16,1 3 0-16,-5 6 0 16,-3 11 0-16,1 10 0 15,0 10 0-15,2 0 0 16,6 12 0-1,5 14 0-15,7 6 0 0,2-1 0 16,0-2 0-16,-2-7 0 16,-1-4 0-16,-3-5 0 15,1-8 0-15,5 0 0 16,3-5 0-16,5 0 0 0,6 0 0 16,6-6 0-1,2-8 0-15,0-7 0 16,-2-4 0-16,-5-8 0 0,-7-5 0 15,-10-2 0-15,-12-4 0 16,-11 4 0-16,-4 6 0 16,0 8 0-16,-15 12 0 15,-12 14 0-15,-4 0 0 0,-5 26 0 32,5 10 0-32,2 4 0 0,11-2 0 0,9-4 0 15,9-8 0 1,0-8 0-16,9-7 0 15,11-8 0 1,5-3 0-16,-1 0 0 16,1-15 0-16,-3-4 0 15,-2 1 0-15,-4 0 0 0,-3 4 0 0,-4 6 0 16,0 8 0 0,-3 0 0-16,4 6 0 15,3 18 0-15,5 6 0 0,4 2 0 16,0 1 0-16,5-8 0 0,2-4 0 15,2-13 0 1,3-8 0-16,1 0 0 0,-2-29 0 16,1-8 0-16,-3-13 0 15,-2-11 0-15,-2-23 0 16,-2-34 0-16,-3-39 0 16,-11-13 0-16,-11 21 0 15,0 39 0-15,-7 52 0 16,-11 26 0-1,-1 10 0 1,-8 14 0-16,-2 8 0 0,0 54 0 0,2 57 0 0,13 43 0 16,12 14 0-1,2-7 0 1,20-43 0-16,3-44 0 16,2-26 0-16,-2-14 0 15,8-4 0-15,6-6 0 16,3-9 0-16,2-15 0 15,1-7 0-15,-1-22 0 16,-5-16 0-16,-3-3 0 16,-5 0 0-16,-7 6 0 15,-9 12 0-15,-3 20 0 16,-8 10 0-16,-2 18 0 16,0 24 0-16,0 10 0 0,0 0 0 15,0-2 0-15,2-9 0 16,9-14 0-16,5-8 0 15,5-11 0-15,6-8 0 16,4 0 0-16,5-18 0 16,0-7 0-16,0-3 0 15,-3 2 0-15,-2 2 0 16,1 4 0-16,-5 10 0 16,-4 6 0-16,2 4 0 15,-2 4 0-15,1 18 0 16,1 2 0-16,-1 2 0 0,3-4 0 15,2-4 0 1,0-7 0-16,0-10 0 0,0-1 0 16,-3-9 0-16,-3-18 0 15,-8-7 0-15,-11-6 0 16,-4-4 0-16,-2 0 0 16,-25 0 0-16,-10 6 0 15,-9 7 0-15,-6 13 0 16,2 14 0-16,6 4 0 15,11 13 0-15,10 13 0 16,17 2 0-16,6-2 0 0,13-6 0 16,20-6 0-1,12-8 0-15,6-6 0 0,5 0 0 16,-2-14 0-16,-1-6 0 16,-6 0 0-16,-4 2 0 15,-10 4 0-15,-4 6 0 16,-4 4 0-16,-4 4 0 15,0 0 0-15,-4 18 0 16,1 8 0-16,0 6 0 16,0 0 0-16,-2 0 0 15,-6-6 0-15,1-8 0 16,1-6 0-16,1-10 0 16,5-2 0-16,5 0 0 0,3-20 0 15,3-6 0-15,2-2 0 16,-2 2 0-16,-2 6 0 15,-7 4 0-15,-5 8 0 16,-1 8 0-16,-3 0 0 16,3 2 0-16,-3 14 0 15,2 2 0-15,-4 0 0 16,0-4 0-16,-3-4 0 0,-4-4-33 16,-2-6-165-1,-37-22-113-15,-13-12-606 0,-12-8-1161 0</inkml:trace>
  <inkml:trace contextRef="#ctx0" brushRef="#br0" timeOffset="11667.87">23256 1929 2145 0,'0'0'802'16,"0"0"-292"-16,0 0-59 15,0 0-263-15,91-113-188 16,28 102 0-16,34 8 0 15,5 3-86-15,-42 0-490 0,-28 0-717 0</inkml:trace>
  <inkml:trace contextRef="#ctx0" brushRef="#br0" timeOffset="11998.19">24742 1365 2126 0,'0'0'976'0,"0"0"-465"16,0 0-235-16,132-40-69 0,-72 40-207 16,15 28 0-16,26 36 0 15,19 39 0-15,7 45 0 16,-13 22 0 0,-36 3 0-16,-38-13 0 0,-36-21 0 15,-6-11 0-15,-47-7 0 16,-22-9 0-16,-23-6 0 15,-18-2 0-15,12-19 0 16,13-15 0-16,21-20 0 16,10-6 0-16,1 4 0 15,1-4-90-15,13-4-201 16,24-18-311-16,17-18-647 0</inkml:trace>
  <inkml:trace contextRef="#ctx0" brushRef="#br0" timeOffset="12140.24">25641 2907 2540 0,'0'0'889'0,"0"0"-630"16,0 0-92-16,0 0-61 16,0 0-106-16,-143 41-46 15,95-19-900-15</inkml:trace>
  <inkml:trace contextRef="#ctx0" brushRef="#br0" timeOffset="14734.48">20008 6950 664 0,'0'0'1546'0,"0"0"-1031"15,0 0-236-15,0 0 16 16,0 0-52-16,0 0-96 16,0-16-44-16,0 16 4 15,0 0-2-15,0 0-13 16,0 0-92 0,0 0 0-16,0 0 0 0,0 4 0 15,19 16 0-15,15 6 0 16,15 8 0-16,13 0 0 15,12-2 0-15,10-7 0 16,10-14 0 0,22-11 0-16,-12-3 0 15,4-26 0-15,-4-9 0 0,-19 2 0 0,2-6 0 16,-16 6 0-16,-13 8 0 16,-18 10 0-16,-9 10 0 15,-4 8 0-15,0 0 0 16,6 22 0-16,9 12 0 15,14 6 0-15,9 0 0 16,15-6 0 0,27-8 0-16,-4-14 0 0,3-12 0 15,2 0 0-15,-21-18 0 16,4-8 0-16,-7-2 0 16,-10 0 0-16,-11 4 0 15,-11 6 0-15,-6 6 0 16,-9 6 0-16,-6 6 0 15,-2 0 0-15,0 0 0 0,0 12 0 16,3 2 0-16,-3 2 0 16,2 10 0-16,-9-6-107 15,-11 0-866-15</inkml:trace>
  <inkml:trace contextRef="#ctx0" brushRef="#br0" timeOffset="16028.09">5603 8037 553 0,'0'0'1771'16,"0"0"-1395"-16,0 0 81 15,0 0-125-15,0 0-93 16,0 0-145-16,0 0-46 15,11 18 86-15,9 12-42 16,5 6-92-16,6 4 0 16,3 0 0-16,5-3 0 15,6-8 0-15,8-8 0 16,5-9 0-16,7-12 0 16,1 0 0-16,9-8 0 0,-4-13 0 15,-3-3 0 1,-5 2 0-16,-10 2 0 0,-5 6 0 15,-6 8 0-15,-2 6 0 16,2 0 0-16,5 20 0 16,6 8 0-16,8 6 0 15,3 0 0-15,3-6 0 16,-3-3 0-16,3-14 0 16,-7-8 0-16,-4-3 0 15,-4-7 0-15,-3-12 0 16,-5-9 0-16,0-3 0 15,-1 1 0-15,-5 2 0 16,-2 6 0-16,-5 6 0 0,2 6 0 16,3 10 0-16,4 0 0 15,9 6 0-15,9 12 0 16,6 4 0-16,8-2 0 16,6-7 0-16,7-12 0 15,37-2 0-15,-22-22-502 16,-11-5-829-16</inkml:trace>
  <inkml:trace contextRef="#ctx0" brushRef="#br0" timeOffset="16769.84">12956 7995 1418 0,'0'0'819'16,"0"0"-442"0,0 0 216-16,0 0-107 0,0 0-261 15,0 0-47-15,0 0-178 16,36-41 0-16,97 23 0 16,79-5 0-16,49-8 0 15,28-1 0-15,-2 4 0 16,-19 4 0-16,-12 4 0 15,-20 4 0-15,-28 4 0 0,-52 4 0 32,-52 2 0-32,-42 2 0 15,-26 0 0-15,-9 2 0 16,-9 0 0-16,-7 0 0 16,-11 2 0-16,-13 0 0 15,-30 0 0-15,-57 26-348 16,8 0-332-16,-5 0-332 0</inkml:trace>
  <inkml:trace contextRef="#ctx0" brushRef="#br0" timeOffset="17068.77">13285 8149 1309 0,'0'0'949'16,"-187"10"-603"-16,149-10 196 15,9 0-56-15,14 0-220 16,15 0-68-16,11 0-198 15,67-6 0-15,67-12 0 16,66-10 0-16,39-4 0 16,18-2 0-16,-13 6 0 15,-25 4 0-15,-13 3 0 16,-22 6 0-16,-28 1 0 16,-41 3 0-16,-45 4 0 15,-33 3 0-15,-25 1 0 0,-4 2 0 16,-9-2 0-16,-2 3 0 15,-8 0 0-15,0 0 0 16,0 0 0-16,0 15-613 16,0-4-643-16</inkml:trace>
  <inkml:trace contextRef="#ctx0" brushRef="#br0" timeOffset="19401.59">22532 8303 1903 0,'0'0'692'0,"0"0"-377"15,0 0 207-15,0 0-224 16,0 0-110-16,0 0-80 16,0 0-38-16,-14-24-70 15,14 24 0-15,0 10 0 16,9 15 0-16,16 3 0 15,10 4 0-15,17-6 0 0,35-10 0 16,35-16 0 0,32-16 0-16,11-28 0 0,-29-2 0 15,-36 3 0-15,-35 15 0 16,-7 2 0-16,4-2 0 16,5 4 0-16,-3 2 0 15,-10 12 0-15,-8 10 0 16,-1 2 0-16,-3 22 0 15,6 10 0-15,2 4 0 16,10 0 0-16,8 0 0 16,10-8 0-16,7-7 0 0,8-11 0 15,3-8 0-15,2-4 0 16,-3 0 0-16,1-8 0 16,-5-9 0-16,-1 2 0 15,-1-3 0-15,0 1 0 16,0 3 0-16,1 2 0 15,-6 6 0-15,-4 2 0 16,-4 4 0-16,-5 0 0 16,-6 0 0-16,-3 0 0 15,-2 0 0-15,-4 0 0 16,-2 2 0-16,1-2 0 16,-1 0 0-16,26-6-102 15,-13-12-606-15,-5-1-731 0</inkml:trace>
  <inkml:trace contextRef="#ctx0" brushRef="#br0" timeOffset="19527.87">26799 8151 2583 0,'0'0'575'0,"0"0"-335"0,0 0-41 15,0 0-199-15,0 0-163 16,0 0-932-16</inkml:trace>
  <inkml:trace contextRef="#ctx0" brushRef="#br0" timeOffset="24974.71">8292 11488 1069 0,'0'0'911'15,"0"0"-742"-15,0 0 123 16,0 0 35-16,0 0-73 15,0 0-119-15,0 0-51 16,-21-34 47-16,21 30 37 16,0 0-3-16,0 4-33 0,-4 0-39 15,4 0-15-15,0 0-39 16,0 6-30-16,23 18 2 16,10 8-10-16,15 6 7 15,12 0-7-15,9-4-1 16,11-10 6-16,12-12-6 15,23-12-8-15,-8-4 8 16,4-22 8 0,1-8-7-16,-21-2 11 0,7-6-12 15,-9 2 0-15,-10 5 0 16,-15 8 0-16,-11 9 0 0,-8 8 0 16,-3 10 0-16,1 0 0 15,5 10 0-15,8 14 0 16,4 6 0-16,5 0 0 15,2-2 0-15,1-4 0 16,2-8 0 0,-1-6 0-16,0-8 0 15,-2-2 0-15,0 0 0 0,-2-10 0 16,-3-6 0 0,-2 2 0-16,-2 2 0 0,-7 2 0 15,-6 6 0-15,-5 4 0 16,-7 0 0-16,1 4 0 15,-1 14 0-15,0 4 0 16,1 2 0-16,2 2 0 0,4-2 0 16,2-4 0-16,5-6 0 15,4-6 0-15,7-4 0 16,2-4 0-16,4 0 0 16,3-12 0-16,7-6 0 15,2-6 0-15,0-4 0 16,-3 0 0-16,-4 0 0 15,-7 8 0-15,-8 6 0 16,-9 8 0-16,-7 6 0 0,-3 0 0 16,1 12 0-1,1 12 0-15,4 2 0 0,3 6 0 16,6-2 0-16,10-2 0 16,7-6 0-16,10-5 0 15,10-12 0-15,7-5 0 16,7-8 0-1,3-18 0-15,0-10 0 0,2-6 0 16,-4-2 0-16,-9-2 0 16,-8 4 0-16,-14 6 0 15,-11 8 0-15,-12 10 0 16,-9 8 0-16,-7 7 0 16,-5 3 0-16,-3 0 0 15,0 6 0-15,1 9 0 16,-1-4 0-16,3 0 0 0,0-4 0 15,-2 0 0-15,-1-5 0 16,-2-2 0-16,-6 0 0 16,-5 0-41-16,-7-2-789 15,-4-10-2085-15</inkml:trace>
  <inkml:trace contextRef="#ctx0" brushRef="#br0" timeOffset="26307.62">23671 11311 1413 0,'0'0'944'0,"0"0"-593"16,0 0 130-16,0 0-123 16,0 0-91-16,0 0-144 15,0 0-62-15,-16 12 37 16,16 12-98-16,0 5 0 0,20 0 0 16,14 2 0-1,12-5 0-15,16-4 0 0,14-8 0 16,14-8 0-16,8-6 0 15,4 0 0-15,3-10 0 16,-3-12 0-16,-8-4 0 16,-5-6 0-16,-8 0 0 15,-13 1 0-15,-10 5 0 16,-16 6 0-16,-10 11 0 16,-12 5 0-16,-7 4 0 15,-4 0 0-15,2 5 0 16,0 13 0-16,3 6 0 0,1 2 0 15,6 3 0-15,0-4 0 16,4 0 0-16,6-3 0 16,0-6 0-16,7-6 0 15,0-6 0-15,7-4 0 16,2 0 0-16,8-10 0 16,8-14 0-16,6-2 0 15,4 0 0-15,-2 3 0 16,-5 9 0-16,-6 9 0 0,-7 5 0 15,-2 0 0 1,-1 14 0-16,0 5 0 16,4 2 0-16,4-3 0 0,6-4 0 15,3-2 0-15,4-8 0 16,3-2 0-16,-3-2 0 16,-4 0 0-16,-3 0 0 15,-6-6 0-15,-8-6 0 16,-8 2 0-16,-13-2 0 15,-9 3 0-15,-20 0 0 16,-14 5-182-16,-21-2-1422 0</inkml:trace>
  <inkml:trace contextRef="#ctx0" brushRef="#br0" timeOffset="27538.32">1541 12516 2545 0,'0'0'340'15,"0"0"-23"-15,0 0-4 0,0 0-113 16,0 0-134-16,0 0-51 0,0 0 34 16,129 97 7-1,-75-53-10-15,-2-2-13 0,-6-4-21 16,-6-8-4-16,-6-8 5 16,-6-6 8-16,-1-10 41 15,4-6-62-15,8 0 0 16,11-14 0-16,11-14 0 15,11-8 0-15,5-4 0 16,4-2 0 0,-4 4 0-16,-3 10 0 15,-11 12 0-15,-9 16 0 0,-6 0 0 0,-4 26 0 32,-1 12 0-32,1 8 0 0,1 2 0 15,1-4 0 1,-1-8 0-16,2-11 0 15,2-11 0-15,-1-14 0 16,6 0 0-16,11-23 0 16,9-17 0-16,10-8 0 15,9-6 0-15,6 0 0 16,1 8 0-16,0 8 0 16,-6 14 0-16,-5 12 0 15,-8 12 0-15,-8 0 0 16,-7 12 0-16,-1 8 0 15,-3 0 0-15,-2-4 0 0,-1-4 0 16,-6-8 0 0,-4-4 0-16,-2 0 0 0,-5-2 0 15,1-14 0-15,-3-4 0 16,-3-4 0-16,-1-1 0 16,-5-3 0-16,-4 2 0 15,-2-10 0-15,-9 6-606 16,-6 8-1149-16</inkml:trace>
  <inkml:trace contextRef="#ctx0" brushRef="#br0" timeOffset="27662.43">5080 12655 3012 0,'0'0'529'0,"0"0"-341"15,0 0 32-15,0 0-220 16,0 0-91-16,0 0-860 0</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1T03:32:58.141"/>
    </inkml:context>
    <inkml:brush xml:id="br0">
      <inkml:brushProperty name="width" value="0.05292" units="cm"/>
      <inkml:brushProperty name="height" value="0.05292" units="cm"/>
      <inkml:brushProperty name="color" value="#FF0000"/>
    </inkml:brush>
  </inkml:definitions>
  <inkml:trace contextRef="#ctx0" brushRef="#br0">10233 5231 2176 0,'0'0'756'0,"0"0"-413"0,0 0 40 16,0 0-71 0,0 0-186-16,0 0-126 0,-29-65 0 15,29 65 0-15,-2 0 0 16,2 0 0-16,0 0 0 15,0 0 0-15,0 11 0 16,0 10 0-16,16 2 0 16,11 1 0-16,6-2 0 15,11-4 0-15,12-10 0 0,8-5 0 16,10-3 0-16,4-7 0 16,3-15 0-16,-4-3 0 15,-3-1 0 1,-9-1 0-16,-7 7 0 0,-12 8 0 15,-6 10 0-15,-7 2 0 16,0 6 0 0,6 18 0-16,1 7 0 0,4 1 0 15,8-1 0-15,1-3 0 16,3-10 0-16,4-7 0 0,5-11 0 16,-1 0 0-1,1-16 0-15,0-12 0 0,-5-8 0 16,-2-3 0-1,-7-1 0-15,-4 4 0 0,-10 6 0 16,-3 8 0-16,-5 10 0 16,-3 10 0-16,4 2 0 15,1 2 0-15,9 20 0 16,2 4 0-16,9 4 0 16,3 0 0-16,6-6 0 15,2-9 0-15,3-12 0 16,5-3 0-16,-4-11 0 15,1-21 0-15,-2-7 0 0,-3-1 0 16,-6 0 0-16,-10 4 0 31,-5 10 0-31,-12 6 0 0,-8 12 0 0,0 8 0 16,1 0 0 0,2 4 0-16,7 14 0 0,6 2 0 15,5 0 0-15,7-4 0 16,2-6 0-16,7-6 0 31,-2-4 0-31,-3 0 0 16,-4-4 0-16,-6-12 0 0,-10 0 0 15,-4-2 0-15,-5 0 0 16,-4 4 0-16,-6 2 0 16,-3 2 0-16,-5 1 0 15,-1 6 0-15,-1-1 0 16,-2 0 0-16,4 1 0 15,-4 2 0-15,2-2 0 16,-2 3 0-16,-2-1 0 16,0 1 0-16,0 0 0 15,0 0 0-15,-18 0 0 16,-9 0-536-16,-8 0-917 0</inkml:trace>
  <inkml:trace contextRef="#ctx0" brushRef="#br0" timeOffset="10595.47">1853 7738 2112 0,'0'0'844'0,"0"0"-628"15,0 0 86-15,0 0-98 16,0 0-117-16,0 0-49 16,-69-26 2-16,32 26 7 15,-15 0-1-15,-6 0 1 0,-4 8 2 16,-3 4 15-16,7 0-64 16,6 0 0-16,10-2 0 15,11-2 0 1,11-4 0-16,11 0 0 0,5 2 0 0,4 2 0 15,0 10 0 1,0 13 0-16,0 10 0 0,2 18 0 16,7 9 0-16,3 14 0 15,3 20 0-15,3 29 0 16,-1 27 0-16,-1 9 0 16,-5-9 0-1,-7-10 0-15,-4-17 0 0,0 1 0 16,0-2 0-16,0-1 0 15,0-3 0-15,0-6 0 16,-8-1 0-16,-15-5 0 16,4-18 0-16,-4-14 0 15,3-17 0-15,9-10 0 16,-2 8 0-16,-1 1 0 16,1 0 0-16,7-12 0 0,0-16 0 15,4-9 0-15,2-12 0 16,0-4 0-16,0-8 0 15,0-3 0-15,2 0 0 32,10 3 0-32,5-3 0 15,10 1 0-15,4 2 0 16,9-2 0-16,5-1 0 0,5 0 0 16,3 0 0-16,0-1 0 15,1-9 0-15,-1-1 0 16,-2 0 0-16,-3-2 0 15,-9 1 0-15,-12 2 0 16,-12 1-377-16,-15 4-1189 0</inkml:trace>
  <inkml:trace contextRef="#ctx0" brushRef="#br0" timeOffset="12759.88">27721 7575 2254 0,'0'0'495'15,"0"0"-350"-15,0 0 139 16,0 0-4-16,0 0-128 16,0 0-89-16,2-23-48 15,21 23 13-15,6 0 32 31,15 0 8-31,20 0 7 0,37-6-27 0,37-5-21 16,36-3-5 0,1-1-21-1,-29 1-1-15,-43 5 6 16,-46 5-6-16,-12 2 9 16,-5 0-3-16,-5 2 0 0,-4 0 6 15,-14 0-11-15,-9 4 12 16,-6 19 13-16,-2 10-26 15,0 15 0-15,0 33 0 16,0 33 0-16,0 39 0 16,2 19 0-16,8 7 0 15,-3 1 0-15,1-2 0 16,3 5 0-16,3 5 0 16,1-3 0-16,3 0 0 15,0-1 0-15,0-6 0 16,0 1 0-16,-1-9 0 0,-5-4 0 15,-1-7 0-15,-5-11 0 16,-4-9 0-16,-2-5 0 16,0-10 0-16,0-23 0 15,0-19 0-15,0-24 0 16,0-8 0-16,3 4 0 0,-3 3 0 16,0-2 0-16,0-8 0 15,0-11 0-15,-9-8 0 16,-6-6 0-16,-10-2 0 15,-8-4 0-15,-15-2 0 16,-10-2 0-16,-13-4 0 16,-11-4 0-16,-8-4 0 0,-3 0 0 15,-5 0 0-15,-4-8 0 16,0-4 0-16,1 2 0 16,5 0 0-16,5 0 0 15,11 2 0-15,10 2 0 16,15 4 0-1,12 0 0-15,14 0 0 0,14 2 0 16,6-2 0-16,9 2 0 16,0-2 0-16,0-4 0 15,62-28-149-15,0 2-470 16,12-11-573-16</inkml:trace>
  <inkml:trace contextRef="#ctx0" brushRef="#br0" timeOffset="12933.44">29820 11053 1692 0,'0'0'2404'16,"0"0"-2404"-16,0 0 0 16,0 0 0-16,0 0 0 0,0 0-53 15,0 0-1267-15</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1T03:37:20.738"/>
    </inkml:context>
    <inkml:brush xml:id="br0">
      <inkml:brushProperty name="width" value="0.05292" units="cm"/>
      <inkml:brushProperty name="height" value="0.05292" units="cm"/>
      <inkml:brushProperty name="color" value="#FF0000"/>
    </inkml:brush>
  </inkml:definitions>
  <inkml:trace contextRef="#ctx0" brushRef="#br0">23543 16726 2508 0,'0'0'635'15,"0"0"-414"-15,0 0 100 16,0 0-106-16,0 0-137 16,0 0-24-16,37 10 10 15,-12 16-64-15,0-2 0 16,-4 6 0-16,-6 2 0 16,-6 2 0-16,-2-6 0 0,-3-6 0 15,0-8 0-15,8-6 0 16,5-8 0-16,19 0 0 15,18-26 0 1,39-42 0-16,44-43 0 16,38-27 0-16,16-10 0 15,-12 23 0-15,-41 41 0 16,-48 38 0-16,-35 16 0 16,-17 8 0-16,-7 4 0 0,-7 4 0 15,-4 0 0-15,-13 10 0 16,-7 4 0-16,0 0 0 15,-13 4 0-15,-10 14 0 16,-6 0-216-16</inkml:trace>
  <inkml:trace contextRef="#ctx0" brushRef="#br0" timeOffset="1829.5">3712 14739 1458 0,'0'0'313'0,"0"0"5"15,0 0-54-15,0 0-96 16,0 0-95-16,0 0-39 16,-76-71 26-16,51 55 14 15,-6 0 13-15,-5 2 8 16,-8 2-32-16,-7 4-6 16,-7 6-23-16,-3 2-8 15,-3 0-1-15,-1 22-17 16,1 12 2-16,-1 10-10 15,7 13-1-15,2 5 1 16,7 6-8-16,7 4 4 0,6 0 4 16,7 2 0-16,9-2 2 15,11 3-2-15,9-1-3 16,0 2 2-16,11 2-11 16,16-1 12-16,9-1 1 15,9-8 0-15,3-2 8 16,8-4-9-16,0-8 6 15,6-6-7-15,1-7 1 16,1-13-6-16,3-6-3 16,0-10 15-16,2-12-6 15,2 0 9-15,-2-16-9 0,-1-12 2 16,-4-7 16-16,-4-7-6 16,-5-2 18-16,-3 0-6 15,-10-6 21-15,-3-2 14 16,-6 2-14-16,-6-4 30 15,-6-3-3-15,-7 2 11 16,-5-6 7-16,-7 1-23 16,-2-2-1-16,0 0 0 15,-17-6-30-15,-10 3 17 16,-9-3-29-16,-9 2 13 16,-6-2-1-16,-8 6-36 15,-11 4 0-15,-3 8 0 0,-56-3 0 16,19 17-80-16,1 8-759 15</inkml:trace>
  <inkml:trace contextRef="#ctx0" brushRef="#br0" timeOffset="2635.52">1479 14007 1957 0,'0'0'538'16,"0"0"-239"-16,0 0 2 15,0 0-111-15,0 0-124 0,20-131-15 16,2 89 46 0,0-4 16-16,-5 0 2 0,-9-5-34 15,-8 1-22 1,-4 0 5-16,-27 5-31 0,-10 6-4 15,-3 11-13-15,4 12-1 16,1 16 30-16,13 6-33 16,10 48-11-1,16 45-2-15,25 47-5 0,19 20 6 16,10 2 21-16,-3-17-21 16,-9-27 0-1,-6-25 0-15,-9-23 0 0,-9-24 0 16,-7-6 0-16,-3 0-8 0,0 1-53 15,-8-6-121-15,0-13-73 32,-39-25-79-32,-5-3-384 0,-3-13-207 0</inkml:trace>
  <inkml:trace contextRef="#ctx0" brushRef="#br0" timeOffset="3533.43">1265 14522 874 0,'0'0'913'16,"0"0"-593"-16,0 0 163 0,0 0-113 15,0 0-114-15,168-86-79 16,-104 45-47-16,5-11-67 16,0-10-34-16,-7-8-29 15,-10 0-51-15,-17-6-36 16,-14 4-5-16,-15 7 28 16,-6 9 63-16,0 14 1 15,-10 18 1-15,-5 8 36 16,2 14 8-16,2 2 26 15,0 10-46-15,4 16-23 16,7 8 19-16,0 4 16 16,3 0 8-16,20-6 8 15,8-5-28-15,10-12-17 0,6-8-7 16,2-7 0-16,0 0 25 16,-9-11-26-16,-11 0 7 15,-9 2 1-15,-11 7-7 16,-4 2-1-16,-5 0 12 15,0 7 7-15,0 12 29 16,0 7-13-16,0 5 10 16,2 1-23-16,4-2-22 15,5-4 0-15,3-8-8 16,1-6 8-16,8-8-1 16,-1-4 2-16,7-8 11 0,-2-22-12 15,0-12-7 1,-6-13-4-16,-7-8 5 0,-9-8 6 15,-5 3 9-15,0 8-1 16,-9 14 1-16,-3 20 10 16,1 17 7-16,5 9 23 15,1 18-25-15,3 25-18 16,2 11 8-16,0 4-13 16,16 0 13-16,13-9-9 15,8-13-5-15,11-17-1 16,4-15-11-16,4-4 12 15,2-23 14-15,-2-20-14 0,-7-13 1 16,-11-4-1-16,-14-6-20 16,-12 2 20-1,-12 1-9-15,0 9 9 0,-23 14 12 16,-4 12-6-16,-2 18 20 16,0 10-26-16,0 12 0 15,3 21 0-15,8 7 0 16,9 2 0-16,9-5 0 15,0-4 0-15,11-11 0 0,12-8 0 16,4-8 0 0,0-6 0-16,-4 0 0 0,0 0 0 15,-3-2 0-15,-3 0 0 16,0 2 0-16,0 2 0 16,1 22 0-16,-1 12 0 15,4 12 0-15,-3 6 0 16,-1 8 0-16,-1-3 0 15,2-7 0-15,-5-6 0 16,0-12 0-16,-3-10 0 16,-1-14-150-16,-7-16-333 15,0-22-180-15,-2-6-560 0</inkml:trace>
  <inkml:trace contextRef="#ctx0" brushRef="#br0" timeOffset="4230.84">2867 13547 1969 0,'0'0'1144'16,"0"0"-848"-16,0 0-32 16,0 0-61-16,0 0-86 15,38 126-65-15,-16-91-1 16,-4-7-51-16,-5-4 0 16,0-8 0-16,-3-6 0 0,-4-8-30 15,3-2-51-15,-3-12-33 16,4-20 48-16,-1-10 28 15,1-6-79-15,0 3 69 16,-3 9 30-16,1 12 18 16,-1 14 102-1,2 10-1-15,2 0-31 0,7 4 17 16,6 10-25-16,3 4-20 16,4-2-32-16,0-6-9 15,0-4 12-15,-2-6-11 16,-2 0-1-16,-6-7 20 15,-8-16-21-15,-6-7 0 16,-5-6 0 0,-2-6 0-16,0-2 0 0,-16 0 0 15,-6 6 0-15,0 10 0 16,4 14 0-16,3 14 0 16,3 0 0-16,5 28 0 0,5 10 0 15,2 4 0-15,0-2 0 16,15-8-3-16,10-10-15 15,4-12 0-15,4-10-5 16,1 0 17-16,-3-22 6 16,0-10 0-16,-6-6 0 15,-5-2 13-15,-7 2-13 16,-3 2 7-16,-4 9 4 16,-4 9 11-16,1 9-7 15,-3 9-15-15,4 0 0 16,2 1 0-16,6 17 0 0,3 7 0 15,6-3 0-15,-2 0 0 16,-1-4 0-16,-3-8 0 16,1-6 0-1,-5-4 0-15,3 0-19 0,1-18 19 16,4-4-6-16,1-4-6 16,1-1 10-16,4 8-7 15,0 1-10-15,0 7 13 0,-4 5-108 16,8 6-210-1,-6 0-329-15,-5 0-393 16</inkml:trace>
  <inkml:trace contextRef="#ctx0" brushRef="#br0" timeOffset="4855.5">3901 12894 2528 0,'0'0'713'15,"0"0"-402"-15,0 0-126 16,0 0-112-16,0 0-50 0,-2 120-10 16,15-82-11-16,3-6-2 15,3-8-8-15,2-10-95 16,4-10-52-16,-2-4 58 16,0-10 23-16,-1-18 44 15,-4-4 26-15,-7-6 4 16,-4 2 22-16,-7 4 65 15,0 4 24-15,0 6 12 16,0 9-4-16,0 9-23 16,0 4-45-16,0 0-36 0,0 13-9 15,2 5-3 1,9 0-3-16,5-2-17 0,2-5-27 31,-3-6-20-31,3-5 16 0,-2 0 30 0,0-14 18 16,-3-10 1-16,-3-1 10 15,-2 0-11-15,-2 3 9 16,-1 4 32-16,-3 5 25 16,-2 8 1-16,2 5 15 15,0 0-82-15,2 5 0 16,8 19 0-16,5 11 0 16,8 11 0-16,2 10 0 0,4 10 0 15,0 6 0-15,-2 4 0 16,-4 2 0-16,-5-1 0 15,-4-5 0-15,-10-8-18 16,-6-10 16-16,0-8 1 16,-25-12 1-1,-10-11 21-15,-7-15-21 0,-5-8 0 16,0-22 0-16,4-41 0 16,14-41 0-1,19 0 0-15,10 1 0 0,10 13 0 16,42 6-11-16,-7 12-629 0,1 8-1553 15</inkml:trace>
  <inkml:trace contextRef="#ctx0" brushRef="#br0" timeOffset="6830.63">23938 18416 717 0,'0'0'1332'0,"0"0"-977"15,0 0 127-15,0 0-170 16,0 0-39-16,0-108-83 15,0 100-38-15,0 2-23 16,0 6-42-16,0 4-20 0,0 24-67 16,2 22 0-16,0 14 0 15,8 4 0-15,0 4 0 16,6-14 0-16,4-9 0 16,5-21 0-16,4-16 0 15,-3-12 0-15,3-4 0 16,0-32 0-16,-4-9 0 15,-3-9 0-15,-2-4 0 16,-3 6 0-16,-1 6 0 16,-3 20 0-16,3 18 0 15,0 8 0-15,4 12 0 0,3 24 0 16,1 4 0 0,7 0 0-16,1 0 0 0,1-9 0 15,-4-13 0-15,-2-13 0 16,-10-5 0-16,-6-7 0 15,-6-26 0-15,-5-7 0 16,0-10 0-16,-18-8 0 16,-7-8 0-16,-2 4 0 15,-2 3 0-15,8 19 0 16,3 12 0-16,7 20 0 16,11 8 0-16,0 22-69 15,33 32-245-15,9-5-334 0,5-3-414 16</inkml:trace>
  <inkml:trace contextRef="#ctx0" brushRef="#br0" timeOffset="7696.89">24927 18370 1722 0,'0'0'896'0,"0"0"-424"16,0 0-160-16,0 0-57 15,-57-116-119-15,41 111-49 0,1 5 8 16,-6 13-40-1,-1 23-22-15,1 10-13 0,10 6-20 16,9-2 5-16,2-6-5 16,11-8-5-16,16-14 4 15,8-14-22-15,2-8-1 16,0 0-5-16,-5-22-8 16,-8-8 10-16,-9-6 1 15,-6 0 26-15,-9-4 10 16,0 6-4-16,0-2 38 15,-13 4 26-15,2 9-20 0,2 5-50 16,4 10 0 0,5 7 0-16,0 1 0 0,21 0 0 15,12 14 0-15,9 12 0 16,5 6 0 0,2 4 0-16,-4 4 0 0,-10-4 0 15,-10-4 0-15,-12-10 0 16,-11-2 0-16,-2-10 0 15,-2-10 0-15,-13 0 0 16,3-18 0-16,6-12 0 16,6-10 0-16,0-6 0 15,20 2 0-15,16 4 0 16,6 8-140-16,9 5-199 0,5 9-215 16,0 9-58-16,2 0 19 15,-5 1-2-15,-2-2 278 16,-4 2 317-1,-9-6 105-15,-9 2 300 0,-9-2 125 16,-6-4-32-16,-8 4-6 16,-6-4-197-16,0 6-3 15,0 2-62-15,-16 6-62 16,-6 4-33-16,-9 14-135 16,-4 22 0-16,-2 8 0 0,4 14 0 15,8 0 0 1,14 5 0-16,11-9 0 15,0-10 0-15,21-14 0 0,8-16 0 16,4-14 0-16,1-12 0 16,-5-28 0-16,-5-18 0 15,-9-15 0-15,-4-7 0 16,-6-22 0-16,-5-28 0 16,0 9 0-16,0 19 0 15,-9 22 0-15,5 40 0 16,-1 12 0-16,3 10 0 15,2 18 0-15,0 40 0 16,15 50 0-16,14 38 0 0,2 21 0 16,-2-3 0-1,-8-29 0-15,-10-41 0 0,-4-22 0 16,-3-14 0 0,1 0 0-16,1-4 0 0,5-24-192 15,1-12-446-15,1-8-539 0</inkml:trace>
  <inkml:trace contextRef="#ctx0" brushRef="#br0" timeOffset="8032.72">26302 17955 1585 0,'0'0'1255'16,"0"0"-645"-16,0 0-245 16,0 0-84-16,0 0-281 15,0 0 0-15,0 0 0 16,-81 32 0-16,62 8 0 15,3 8 0-15,3 0 0 32,8-8 0-32,5-8 0 15,3-5 0-15,21-14 0 0,8-7 0 16,1-6-8-16,5 0-20 16,-3 0-13-16,-4 0 5 15,-4 0 26-15,-10 0-6 16,-7 0 15-16,-10 0 2 15,0 8 48-15,-18 15 41 16,-14-1-90-16,-5 4 0 0,-1-2 0 16,3-6 0-1,8-2 0-15,11-16-23 0,7-16-540 16,9-8-976-16</inkml:trace>
  <inkml:trace contextRef="#ctx0" brushRef="#br0" timeOffset="8159.64">26632 18043 2891 0,'0'0'753'0,"0"0"-423"15,0 0-208-15,0 0-122 0,0 0-27 16,0 0-308 0,0 0-842-16</inkml:trace>
  <inkml:trace contextRef="#ctx0" brushRef="#br0" timeOffset="8458.79">25123 18893 2435 0,'0'0'811'0,"0"0"-267"15,0 0-238-15,0 0-306 16,0 0 0 0,138-60 0-16,-49 30 0 0,11 0 0 15,8-6 0-15,-4 4 0 16,-8 4 0-16,-13 2-24 16,-23 4-158-16,-25 8-145 15,-23 5-28-15,-12 5-11 0,-56 4-186 16,-6 14 10-1,-5 7-603-15</inkml:trace>
  <inkml:trace contextRef="#ctx0" brushRef="#br0" timeOffset="8663.95">25284 18908 529 0,'0'0'1556'16,"0"0"-923"-16,0 0-84 16,0 0-45-16,0 0-179 15,0 0-325-15,0 0 0 16,44-3 0-16,32-23 0 15,13-6 0-15,9-2 0 16,2-2 0-16,-4 0 0 16,-11 4 0-16,-12-2 0 0,-3-12-59 15,-22 5-597-15,-12 8-936 16</inkml:trace>
  <inkml:trace contextRef="#ctx0" brushRef="#br0" timeOffset="8789.77">26582 18456 2051 0,'0'0'1555'0,"0"0"-1278"0,0 0-64 16,0 0-213-16,0 0-252 16,0 0-1603-16</inkml:trace>
  <inkml:trace contextRef="#ctx0" brushRef="#br0" timeOffset="19987.54">6733 18005 443 0,'0'0'704'0,"0"0"-507"16,0 0 27-16,0 0-42 15,0 0-6-15,0 0 2 16,0 0 7-16,0-6 24 16,0 6-13-16,0 0-25 15,0 0-11-15,0 0-27 16,0 0-31-16,0 0-28 16,0 0-51-16,0 6-10 15,0 2 2-15,4 2-14 0,7-2 7 16,3-8-3-16,3 0-4 15,8-4 10-15,2-20 3 16,6-14 2 0,3-12 19-16,-3-4-7 15,-2 1 16-15,-8-1 1 0,-10 10-9 16,-4 8 0-16,-6 14-9 16,-3 12-11-16,0 6-5 15,0 4-2-15,0 0-9 0,0 0-27 16,-3 18-149-1,-11 18-165-15,4-2-375 0,-4-2-94 16</inkml:trace>
  <inkml:trace contextRef="#ctx0" brushRef="#br0" timeOffset="21355.06">9096 18165 12 0,'0'0'1928'0,"0"0"-1445"15,0 0-268-15,0 0 87 16,0 0-69-16,0 0-116 0,0 0-47 16,50 40-5-1,-19-40-40-15,7-1-2 0,5-22-20 16,5-11-3-16,1-2-5 15,2-8 5-15,-6-6 1 16,-7 2 8-16,-9-2-9 16,-9 10 1-16,-9 8-1 15,-7 9 34-15,-4 7 40 32,0 10 47-32,0 6-26 0,0 0-38 0,0 0-11 15,0 0-32-15,0 0-14 16,0 0-46-16,0 0-87 15,9-4-163-15,0 0-545 0</inkml:trace>
</inkml:ink>
</file>

<file path=ppt/ink/ink4.xml><?xml version="1.0" encoding="utf-8"?>
<inkml:ink xmlns:inkml="http://www.w3.org/2003/InkML">
  <inkml:definitions>
    <inkml:context xml:id="ctx0">
      <inkml:inkSource xml:id="inkSrc0">
        <inkml:traceFormat>
          <inkml:channel name="X" type="integer" max="18176" units="cm"/>
          <inkml:channel name="Y" type="integer" max="11008" units="cm"/>
          <inkml:channel name="F" type="integer" max="4096" units="dev"/>
          <inkml:channel name="T" type="integer" max="2.14748E9" units="dev"/>
        </inkml:traceFormat>
        <inkml:channelProperties>
          <inkml:channelProperty channel="X" name="resolution" value="588.22009" units="1/cm"/>
          <inkml:channelProperty channel="Y" name="resolution" value="632.64368" units="1/cm"/>
          <inkml:channelProperty channel="F" name="resolution" value="0" units="1/dev"/>
          <inkml:channelProperty channel="T" name="resolution" value="1" units="1/dev"/>
        </inkml:channelProperties>
      </inkml:inkSource>
      <inkml:timestamp xml:id="ts0" timeString="2023-02-22T03:01:49.348"/>
    </inkml:context>
    <inkml:brush xml:id="br0">
      <inkml:brushProperty name="width" value="0.05292" units="cm"/>
      <inkml:brushProperty name="height" value="0.05292" units="cm"/>
      <inkml:brushProperty name="color" value="#FF0000"/>
    </inkml:brush>
  </inkml:definitions>
  <inkml:trace contextRef="#ctx0" brushRef="#br0">203 4276 1207 0,'4'4'0'0,"-4"-4"100"16,5 1 0-16,-5-1-100 0,19 21 0 0,-19-21 77 15,2 4 2-15,-2-4-79 0,24-9 0 0,2 2 43 16,15-2 1-16,2-3-44 0,4-2 0 0,7-6 28 16,2-1 1-16,7-3-29 0,6-1 0 0,15-4 16 0,0 1 1 15,7-1-17-15,-4-7 0 0,7 1 6 0,-1-7-1 16,0 1 1-16,-2-1 1 0,-3 3-4 0,-4 1 1 16,1 1 1-16,-5 4-1 0,1 4 0 0,-7-1 0 15,-5 10 0-15,-13-1 0 0,-11 9-2 0,-10 1 1 16,-9 6-1-16,-7 5 1 0,-8 4-2 0,-11-1 0 15,-6 8 1-15,-10 4-1 0,-7 9-1 0,-10 1 0 16</inkml:trace>
  <inkml:trace contextRef="#ctx0" brushRef="#br0" timeOffset="168.5">538 4557 892 0,'-14'22'0'0,"-13"2"32"0,-6 1 1 0,-19 16-33 15,9-8 0-15,19-16 69 0,9-6 1 0,15-11-70 16,7 0 0-16,17-7 90 0,4-5-1 0,19-6-89 15,9-2 0-15,20-13 86 0,17 0 0 0,12-9-86 16,8-3 0-16,27-5 53 0,11-4 0 0,0 1-1 16,-4 3 1-16,-3 1-6 0,-1-1 1 0,-7 1 1 0,-2 8-1 15,-7-1-2-15,-4 4 0 0,-11 11 0 0,-4-3 1 16,-9 6-18-16,-6 7 2 0</inkml:trace>
  <inkml:trace contextRef="#ctx0" brushRef="#br0" timeOffset="557.79">18418 2440 1306 0,'6'0'0'0,"-6"0"0"0,15-3 0 16,-15 3 24-16,13-6 2 0,-13 6 0 0,26-8 0 16,-7 1-23-16,1 2 1 0</inkml:trace>
  <inkml:trace contextRef="#ctx0" brushRef="#br0" timeOffset="1433.62">19067 1930 1269 0,'-19'-6'0'0,"4"-2"0"0,0 1 0 0,4 2 33 0,2-4 2 16,-6 0-1-16,-7-1 1 0,-10-4 48 0,-7-1 0 15,-2 1 0-15,-2-5 1 0,0 1-40 0,-4 1 1 16,-3 1-2-16,-2-4 2 0,-2 2-19 0,-6-2 1 15,-3 1-1-15,-6 1 1 0,-7 1-3 0,-3 1 2 16,-4-1-1-16,-5-4 1 0,-1 6-5 0,-12-3 0 16,-2-1 1-16,3 6-1 0,-3 0-6 0,-1 1 0 15,-6 4 0-15,0-1 1 0,2 2-4 0,-4-2 1 0,2 6 0 16,2 3 0-16,4 0-3 0,3 0 0 0,-1 7 0 16,5-2 1-16,4-1-4 0,7 4 2 0,0 1-1 15,1 6 1-15,3-1-2 0,5 5 0 0,3-1-1 16,-1 2 2-16,1 5-3 0,5-1 0 0,4-2 1 15,3 6 0-15,4 1-2 0,4 1 2 0,8 1-2 16,-5 2 2-16,9 0-2 0,-1 1 1 0,5 3-1 16,1 1 2-16,2 7-2 0,1 0 1 0,1 0-1 15,7 5 1-15,5-2 0 0,4 3 2 0,4 2 0 0,0 4 0 16,0 6-1-16,2-1 2 0,5-3-1 0,5 1 1 16,1 3 2-16,1-1 0 0,5-1 0 0,1-3 0 15,6-1 0-15,2 2 0 0,4-2 1 0,0-3-1 0,1 0 0 16,4-4 0-16,6 0 0 0,2 4 0 15,5 3-1-15,6-3 1 0,4-4 0 0,3 2 0 0,2-2-2 16,4-2 1-16,5-1-1 0,5-2 1 0,6-3-2 16,3-6 1-16,1 2-2 0,2-5 2 0,3 0-1 15,1 0 1-15,0-7 0 0,0-2-1 0,1-3 0 0,5-2 0 16,1-6 0-16,8 3-1 0,2-7 1 16,0-1 1-16,1-1-1 0,-1-5 1 0,4 1-3 0,1 1 2 15,0-8 0-15,1 1-1 0,1-2-1 0,-4-4 0 16,1 0 1-16,-1-3 0 0,-1 0-2 0,1 0 1 15,-1-9-1-15,0 2 2 0,-3-1-2 0,-1-3 1 16,-4-1-1-16,2-4 2 0,-1 2-3 0,-1-2 2 16,-6 3-2-16,-3-5 2 0,-2 6-2 0,-2-4 1 15,-5 2 0-15,-1-3 0 0,-8-4-1 0,-1 0-1 16,-9 0 0-16,0-3 1 0,-4 1-1 0,-4 2 0 0,-3-3 0 16,-4-2 0-16,-4 2 0 0,-7-1 1 0,-4-1-1 15,-4 2 0-15,-3-1-1 0,-4 3 2 0,-4-2-1 16,-1-6 0-16,-7 4 0 0,-1-4 1 0,-4 3-1 15,-3-3 0-15,-3 1 0 0,-3-1 1 0,-2 0-1 16,-2-3 1-16,0 0-1 0,-2 0 1 0,-1 0-1 16,-3-1 0-16,-1 1 0 0,-2-5 1 0,-4 1-1 0,-2 2 1 15,-4-1-1-15,-1 3 2 0,-4 3-2 0,-2-4 1 16,2-3 0-16,-8 1-1 0,1 1 0 16,-3 5 2-16,-1 1-2 0,-4 1 1 0,-4-1-1 0,-3-1 2 15,-7 1-2-15,-2-1 0 0,-5 0 1 0,-3 1-1 16,-4 5 0-16,-4-1 0 0,-3 3 0 0,-8 1 2 15,0 2-2-15,-6 5 1 0,-8-4 0 0,-10 6 0 0,-6 0-1 16,0-2 2-16,-11 5-1 0,-1 2 0 0,-5 2 0 16,-7-1 0-16,-4 3-1 0,-10-1 2 0,1 8-2 15,-8-1 0-15,-1 4 0 0,-4 1 2 0,-9 4-3 16,-1 0 1-16,1 4 0 0,-6 1 1 0,-5 0-3 0,-1 6 0 16</inkml:trace>
</inkml:ink>
</file>

<file path=ppt/ink/ink5.xml><?xml version="1.0" encoding="utf-8"?>
<inkml:ink xmlns:inkml="http://www.w3.org/2003/InkML">
  <inkml:definitions>
    <inkml:context xml:id="ctx0">
      <inkml:inkSource xml:id="inkSrc0">
        <inkml:traceFormat>
          <inkml:channel name="X" type="integer" max="18176" units="cm"/>
          <inkml:channel name="Y" type="integer" max="11008" units="cm"/>
          <inkml:channel name="F" type="integer" max="4096" units="dev"/>
          <inkml:channel name="T" type="integer" max="2.14748E9" units="dev"/>
        </inkml:traceFormat>
        <inkml:channelProperties>
          <inkml:channelProperty channel="X" name="resolution" value="588.22009" units="1/cm"/>
          <inkml:channelProperty channel="Y" name="resolution" value="632.64368" units="1/cm"/>
          <inkml:channelProperty channel="F" name="resolution" value="0" units="1/dev"/>
          <inkml:channelProperty channel="T" name="resolution" value="1" units="1/dev"/>
        </inkml:channelProperties>
      </inkml:inkSource>
      <inkml:timestamp xml:id="ts0" timeString="2023-02-22T03:02:13.397"/>
    </inkml:context>
    <inkml:brush xml:id="br0">
      <inkml:brushProperty name="width" value="0.05292" units="cm"/>
      <inkml:brushProperty name="height" value="0.05292" units="cm"/>
      <inkml:brushProperty name="color" value="#FF0000"/>
    </inkml:brush>
  </inkml:definitions>
  <inkml:trace contextRef="#ctx0" brushRef="#br0">6523 8144 175 0,'-3'-5'0'0,"3"5"0"0,-2-4 0 15,2 4 19-15,5 0 1 0,-5 0-1 0,8 0 1 16,-8 0 53-16,-2-5 0 0,2 5 0 0,-6-7 1 15,6 7 14-15,-3-1 0 0,3 1 0 0,0-4 0 0,0 4-27 16,0 0 1-16,0 0-1 0,0 0 1 0,0 0-24 16,5 0 0-16,-5 0 1 0,13 5 0 0,-13-5-11 15,23 16 1-15,-23-16 0 0,26 29 0 0,-8-13-6 16,-1 1 0-16,-2 4 0 0,2-4 0 0,-2 2-1 16,1-1 0-16,3-3 1 0,0-3-1 0,1-1-5 0,4-3 0 15,1-1 0-15,-1-2 1 0,0-1-6 0,2-1 0 16,6-3 1-16,3 0 0 0,4-3-1 0,4 1 1 15,0 0-1-15,0 1 2 0,-4-3-8 0,2-1 2 16,-2 2 0-16,-2-1 0 0,1 2-4 0,-1 1 1 16,0 1-1-16,6 1 2 0,6 5-4 0,1-5 2 15,-4 3-1-15,1-1 0 0,-4 1 0 0,-6-4-1 16,2 0 0-16,6 0 0 0,3-4-1 0,3 1 2 0,3-1-2 16,-2-1 1-16,4 0-1 0,0-2 1 0,-2 2 1 15,-2 1-1-15,-6 3 0 0,5-1 1 0,-3 2 0 16,-1 3 0-16,1 4-1 0,1 4 2 0,-5 1-1 15,-1 0 0-15,-5 0 1 0,-7 0-1 0,6 0 1 16,1 0 0-16,-5-3-2 0,3 3 2 0,1-3-1 16,6-4 0-16,0 2 1 0,0-5-1 0,-2-2 0 15,1-2 1-15,1-3 4 0,0-2 1 0,6-2 0 16,-3 0 0-16,3-6 5 0,1-1 1 0,0 2-1 16,2-3 2-16,6 2 0 0,0-5 0 0,-4 7-1 15,0-5 1-15,-7 3 0 0,-1 1-1 0,-1 7 1 0,-2-2 0 16,0 9-3-16,1 0 1 0,-6 9-1 0,-1-2 1 15,-7 7 2-15,-4 0 2 0,-2 5 0 0,-4-2 0 16,-1 2-4-16,0 2-1 0,-3-4 1 0,3-1-1 0,-6 1-4 16,2-5 1-16,4 0-1 0,5-3 1 0,4-6 2 15,3-1-1-15,7-4 0 0,5-1 1 0,7-4 1 16,11-2 0-16</inkml:trace>
  <inkml:trace contextRef="#ctx0" brushRef="#br0" timeOffset="1549.86">14897 8571 375 0,'-19'6'0'0,"19"-6"0"16,-22 7 0-16,22-7 30 0,-2 6 0 0,2-6-1 15,-2 4 1-15,2-4 37 0,-6-2 0 0,6 2 0 16,-5-3 1-16,5 3-32 0,0-4-1 0,0 4 1 16,0-3 1-16,0 3-12 0,0-2 0 0,0 2-1 15,15-9 2-15,-15 9-9 0,22-6 1 0,-22 6 0 16,34-6 0-16,-12 3-8 0,-1-1 1 0,3 4 0 16,0 4 1-16,0-1-6 0,0-1 2 0,4 2 0 15,8-1 0-15,7 0-4 0,0 3 2 0,3-6 0 16,3 3-1-16,1-3 0 0,4-3-1 0,7 3 1 15,-1-4 0-15,7 2 0 0,0-1-1 0,4 0 1 0,2-1-1 16,1 2 4-16,3-1 0 0,-1-2 0 0,-2 3 1 16,1 2 3-16,3 0 1 0,2 0-1 0,2 0 1 15,4 2 2-15,2 3 1 0,-1 0-2 0,3-1 2 16,3-1 2-16,-2 0 0 0,2 3 0 0,0-6 1 0,-1 0-1 16,1-4 1-16,6 1-1 0,5 1 1 0,-2 2-2 15,3-3 0-15,5 1-1 0,-2 0 1 0,0 0 9 16,0-1 0-16,0 3 0 0,2-4 0 0,2 3-2 15,0-1 1-15,-3 0 0 0,0-1-1 0,-1 3-3 0,-2-4 0 16,2 1-1-16,2 1 1 0,-4-5-3 0,2 2 0 16,0 0 0-16,-2 1 1 0,1-1-6 0,-3 2 0 15,2-1 1-15,0-1-1 0,1 3-2 0,-1 1 0 16,-2-3 1-16,0-3 0 0,3 5-3 0,-5-1 0 16,2-2 0-16,-1 1 1 0,-1-4-1 0,1 1 0 15,-1 2 0-15,-1-4 0 0,-4 5-2 0,2-1-1 0,-6 2 1 16,-4-1 0-16,-1 3-4 0,-2 1 1 0,-3-2-1 15,-1 0 2-15,2 2-4 0,2-3 0 0,0-2 0 16,-3 1 1-16,-1 1 0 0,0-1 2 0,0 2-1 16,-1-1 0-16,-3 3-1 0,0 0-1 0,-2-4 0 15,-5 3 0-15,0-1-1 0,-2 2 0 0,-4 0 0 16,-1-2 1-16,-3 2-1 0,-1 0 0 0,-3 0 0 16,-3 0 0-16,-5 0 1 0,-1 2 0 0,-1-2 0 15,-2 2 1-15,-4-1 2 0,-2 3 1 0,-4-4-1 16,1 3 1-16,-3-3 4 0,-1-3 1 0,-1 6-1 0,-1-3 1 15,0 0 3-15,0 0 1 0,-2 0-1 0,0 0 1 16,0 2-1-16,0 2 2 0,-2-1-1 0,-2-1 1 16,-2 1-3-16,1 1 2 0,-3-4-2 0,-1 3 1 15,-1-3-2-15,-1 2-1 0,0 0 0 0,-2-1 1 16,-4 3-2-16,-2-4 1 0,1 2 0 0,-1-1 0 0,0 1-2 16,1 1 0-16,-3-3 0 0,-1 4 1 0,-6-4-3 15,11 2 2-15,-11-2-1 0,6 10 1 0,-6-1-4 16,-4-1 1-16</inkml:trace>
  <inkml:trace contextRef="#ctx0" brushRef="#br0" timeOffset="2771.75">3855 9483 12 0,'-4'-12'0'16,"4"12"0"-16,-3-24 0 0,3 24 20 0,7-12 0 0,-7 12 0 16,-2-21 1-16,-3 0 9 0,-8 1 1 0,1-6 0 15,3 2 0-15,-2 3-2 0,5 2 0 0,1 1 1 16,-3 1-1-16,3 2 2 0,-1-5 2 0,-1 7-2 16,-1 4 2-16,-1 2-14 0,1 4 1 0,-3 3-1 15,4 1 1-15,7-1-2 0,-11 9 0 0,3 3 0 16,1 2 1-16,-4 8 7 0,3 4 1 0,-1 0 0 15,7-1 0-15,0 1 8 0,2 0-1 0,2-1 1 16,0 0 1-16,3 4 0 0,5-3 0 0,3 2 0 16,2-4 1-16,9 0-6 0,6-3 2 0,1-2-1 0,7 0 1 15,-1 2-7-15,6-4 0 0,7-1-1 0,6-8 2 16,13-2-1-16,5-3 0 0,7-3 0 0,4-3 1 16,3 1 2-16,-1-7 1 0,12-1 0 0,4-1 1 0,12-1-1 15,4 0 0-15,1 0 1 0,1 0 0 0,0-5 0 16,2-1 1-16,0 3-1 0,-6 3 1 0,-3 0-5 15,3 3 1-15,-5-3-1 0,-8 3 1 0,-3-1-4 16,-2 1 2-16,-10 4-1 0,-3-2 1 0,-6 5-5 16,-5 2 1-16,-12-3 1 0,-3 6-1 0,-16-1 0 0,-7 5 0 15,-10-2-1-15,-5 2 2 0,-9 2-2 0,-6 3 2 16,-1-5-2-16,-6 0 1 0,-2 0-4 0,-3-1 1 16,1 5 1-16,2 4-1 0,-2 6-6 0,2 3 1 15</inkml:trace>
  <inkml:trace contextRef="#ctx0" brushRef="#br0" timeOffset="3884.54">8120 9650 853 0,'0'-6'0'0,"0"6"0"0,13-3 0 0,-13 3 30 0,13 0 0 16,-13 0 0-16,11-7 1 0,-11 7 26 0,12-12 0 15,-12 12 0-15,13-14 2 0,-13 14-19 0,18-21 0 16,-18 21 1-16,19-20-1 0,-19 20-18 0,32-18 0 15,-14 11 0-15,1 2 1 0,1 2-7 0,3-4-1 16,-3 5 1-16,6-1 1 0,4-1-6 0,0-1 0 0,2 1 0 16,-3 3 1-16,9 1-2 0,-5 0 0 0,3 0 0 15,-5-2 0-15,3 0-3 0,-1 1 1 0,5 2 0 16,1 3-1-16,9 1 5 0,2 4 0 0,1-3 0 16,3 0 1-16,-2 2 1 0,4-3 2 0,7 2 0 15,4-5-1-15,6 3 2 0,7 1 0 0,2-3 0 16,0-1 0-16,4 1-2 0,-1-3 2 0,5-3-1 15,7 3 1-15,0 0-4 0,7 0 2 0,6-2-2 16,-2 0 2-16,4 1-3 0,3 1 1 0,3-4-1 16,3 2 0-16,2 1-2 0,2-1 2 0,-1 0-1 0,5 0 0 15,-2 2-1-15,7 0 0 0,-4 0 0 0,-3 0 2 16,-6 2-2-16,0 0 1 0,-3 0 0 16,-3-1 0-16,-3-1 1 0,0 0 0 0,-6 0-1 0,-4 0 1 15,-3 0 1-15,-2 0-1 0,-4 2 1 0,0 2-1 0,-5-4 1 16,0 0 2-16,-3-4-1 0,-5 2 1 0,-3 1 5 15,-1-1 0-15,-3 2 1 0,0 0-1 16,-8 0-2-16,0 2 0 0,-5-1 0 0,-5-1 1 0,-8-3-1 16,-4-1 1-16,-4 4-1 0,0 0 1 0,0 0 0 15,-1 0 1-15,-7 6 0 0,-3-3 1 0,-5 1-7 0,-5-1 1 16,1 2-1-16,-6 4 1 0,0 3-2 0,-2-5 2 16</inkml:trace>
  <inkml:trace contextRef="#ctx0" brushRef="#br0" timeOffset="4906.12">16136 9534 12 0,'-21'-9'0'0,"3"2"0"16,5 4 0-16,5 3 0 0,5 3 0 0,3-3 0 15,-15-5 0-15,-4-4 17 0,-3-3 0 0,3 3-1 16,4 3 2-16,2 2 73 0,2 2 1 0,3 2 0 0,3 0 0 16,5 0-38-16,0 0 1 0,0 0 0 0,0 0 0 15,0 0-13-15,0 0 0 0,0 0 1 0,4 0 0 16,-4 0-13-16,14 9 1 0,-1-6 1 0,6 6-1 15,2 2-2-15,5-1 0 0,2 2 1 0,-4-3 0 16,2-1-7-16,-2-1 1 0,4 2 0 0,6 0 0 0,3-1 1 16,0-1 0-16,6 0-1 0,4 0 1 0,7 0 11 15,2-2 0-15,5 0 0 0,2 2 0 0,4-3-5 16,2 1 1-16,6-3-1 0,5 1 2 0,2 0 0 16,6 1 2-16,7-4 0 0,3 0 0 0,12-5-11 0,4 0 1 15,7-1 0-15,0 1 0 0,8 0 0 0,1-2 1 16,3 0 0-16,4 2 0 0,1-4-3 0,2 1 2 15,7-1-2-15,2 0 2 0,8 2-11 0,3-1-1 16,4-3 0-16,-4 6 1 0,0 2-5 0,1 1 1 16,-3-1-1-16,2-6 1 0,1 0 0 0,-3-1 1 15,2 1 1-15,0 4-1 0,-5 0 0 0,2 1 0 0,-3 4 0 16,1-3 1-16,-4-2 2 0,0 3 1 0,-10 0-1 16,-3 2 1-16,-5-3-1 0,-3 1-1 0,-7 0 0 15,-4 1 1-15,-5-1 2 0,-2 0 0 0,-8-1 1 16,-2 1 0-16,-5-2 1 0,-3 1 1 0,-7 0 0 15,-1-1 0-15,-6 2-2 0,-6-5 0 0,-1 6 0 16,-4-3 1-16,-2 4-3 0,-2 0 1 0,-3 0 0 16,-6-3 1-16,-10 1-4 0,-7 0 1 0,-5 1-1 15,-4 1 1-15,-4 0-3 0,-4 0 1 0,-3 0 1 16,-4 1-1-16,-6 1-3 0,-3 0 1 0,-6-2-1 0,5 7 1 16,-5-7-4-16,4 8 0 0,-6 1 0 0,-2 3 1 15,-3 9-3-15,-2 0 1 0</inkml:trace>
  <inkml:trace contextRef="#ctx0" brushRef="#br0" timeOffset="81952.5">23401 8291 1168 0,'-4'2'0'0,"4"-2"0"0,-2 2 0 16,2-2 21-16,6-2 0 0,-6 2 1 0,5 3-1 15,-5-3 17-15,4 4 0 0,-4-4 0 0,6 3 2 16,-6-3-12-16,13 5 1 0,-13-5-1 0,28 0 1 16,-6 0-14-16,4 0 0 0,-2 0 1 0,-5 0 0 0,-2 0-7 15,-1 0 1-15,-1 4-1 0,-3-2 1 0,-3 1 0 16,0 1 1-16,2-3-1 0,2 6 2 0,4-2 0 16,2 2 0-16,1 0 1 0,5 0 0 0,2 0-2 15,5 0 2-15,4 0-1 0,3 0 0 0,5-2 5 16,5 2 0-16,3-4 0 0,8-1 0 0,5 0 0 15,8 0 1-15,3 1-2 0,2-3 2 0,4-3 0 0,2 1 0 16,-2 0 0-16,2 0 0 0,2-1-2 0,-1-2 1 16,-1 1 0-16,0 1-1 0,0-1-3 0,-2-1-1 15,0 2 0-15,-2-1 2 0,-2-1-4 0,0 0 0 16,-7 1 0-16,-6-3 0 0,-9 2-3 0,-7-2 1 16,-5 2-1-16,-1 0 0 0,-4 2 0 0,-3-4 1 0,-6 5-1 15,-6 2 1-15,-7 0-3 0,-6 0 2 0,-11 0 0 16,7 0-1-16,-7 0-2 0,-9 0 0 0,-8 0 1 15,-7 5-1-15,-11 4-1 0,-10-1-1 0</inkml:trace>
  <inkml:trace contextRef="#ctx0" brushRef="#br0" timeOffset="82333.06">23587 8580 1595 0,'4'5'0'0,"-4"-5"0"0,11 16 0 0,-11-16 20 15,7 9 1-15,-7-9-1 0,21 6 0 0,-2 0 15 16,3-6 1-16,4 3 0 0,2 2 0 0,4-1-32 16,1-3 1-16,3 1-1 0,1 0 2 0,4-2-9 15,0-2 2-15,0 0-1 0,2 1 1 0,1 1 0 16,-1 0 0-16,4 0 0 0,1 3 1 0,4-1-2 0,4-2 2 15,2-2 0-15,4 0 0 0,3 1 0 0,2-3 0 16,2 4 0-16,2 0 0 0,-1 0 3 0,3 4-1 16,5-1 0-16,2-1 2 0,4 1 0 0,2 1 2 15,0-2-1-15,-1-1 1 0,-1 1 5 0,-2 2 1 16,-3-4 0-16,-5 0 0 0,-3 0 4 0,-2-4 1 16,-4 4-2-16,-2 4 2 0,-1-3-1 0,-3 3 1 0,-3-1-2 15,-5 1 2-15,-10 1 1 0,-4 0 1 0,-4 2 0 16,-3-4 0-16,-4-1-2 0,-3 0 0 0,-5 3 0 15,-3-1 1-15,-4 4-2 0,-3-3-1 0,-8-5 1 16,9 11 0-16,-9-11-5 0,2 10 1 0</inkml:trace>
  <inkml:trace contextRef="#ctx0" brushRef="#br0" timeOffset="83416.53">8368 9567 740 0,'0'-4'0'0,"0"4"0"15,7-2 0-15,-7 2 2 0,6 6 2 0,-6-6-1 16,13 0 0-16,-13 0 11 0,19-4 1 0,-19 4-1 15,35-2 1-15,-9 4 41 0,2 2 0 0,6-4 0 16,-1 1 1-16,3 1-22 0,1 0 1 0,2 1 0 0,9 1 0 16,1-3-24-16,9 1 0 0,5 0 1 0,4 1 0 15,6-1 1-15,5 1-1 0,6-3 1 0,0-1 0 0,9-3 2 16,4 1 1-16,9-4 0 0,8-2-1 16,7 1-1-16,4-3 1 0,7 1-2 0,4-1 2 15,5-2 5-15,5-1 1 0,1 2-1 0,4-2 2 0,2 3 0 16,-2 1 2-16,1 0-2 0,-3 1 2 0,1 0-1 15,-1 4-1-15,-6 2 1 0,1-6 0 0,-1 2-3 0,-1 0-1 16,-6 0 0-16,-6 0 0 0,-5 0 6 0,-6 2 0 16,-3 0 0-16,-8-4 1 0,-4 2-2 0,-5 1 2 15,-6-1-1-15,-11 0 1 0,-8 2-2 0,-6 1-1 16,-9 1 1-16,-1-3 1 0,-8 3-3 0,-9 3 2 16,-5-4 0-16,-7 1 0 0,-10 1-3 0,-8 4 2 15,-11-2-2-15,8 2 2 0,-8-2-11 0,-11 5 1 16</inkml:trace>
  <inkml:trace contextRef="#ctx0" brushRef="#br0" timeOffset="83865.81">8614 9736 866 0,'41'-3'0'0,"-2"6"0"0,-9-1 0 0,-6 3 48 15,-3 2 1-15,14 0 0 0,8-4 0 0,20 1 12 16,12 1-1-16,5-5 1 0,0 2-1 0,7-2-25 15,-1-2 1-15,4-3-1 0,7 1 1 0,3 1-23 16,8-1 2-16,0-1-2 0,6 0 2 0,3-2-11 0,-3-2 1 16,7 1-1-16,4-1 1 0,2 2-4 0,7-5 1 15,4 0 1-15,3 2-1 0,3-2-1 0,7-1 0 16,1 1 0-16,-1 0 0 0,2-3 9 0,4 1 0 16,-8 2 1-16,2 1 0 0,-4 1 12 0,-4-1 2 15,-1 1-1-15,-4 0 0 0,-2 1 12 0,-6 0 1 16,-7 1-1-16,-4-1 1 0,-1 0 1 0,-6 3 1 0,-15 0-1 15,-2-2 1-15,-6 1-7 0,-3 2 2 16,-12 1-1-16,-5-1 0 0,-7-2-5 0,-1 0 0 0,-5 5 1 16,-6-1 0-16,-5 3-6 0,-6 0 1 0,-5 3-1 15,-6-1 1-15,-6 5-7 0,-3-4 1 0</inkml:trace>
  <inkml:trace contextRef="#ctx0" brushRef="#br0" timeOffset="88980.26">1299 14268 1596 0,'2'-13'23'0,"-2"13"17"0,5-28 1 0,8-19-1 16,-5 2 2-16,1 4 6 0,-5-1 1 0,5 9 1 15,-3 2-1-15,-3 3-34 0,1 2-1 0,-4 4 1 16,0 3-1-16,-6 7-7 0,-1 1 1 0,-4 6-1 16,-2 2 0-16,0 3-1 0,-10 2 0 0,3 6-1 15,-6 6 1-15,-4 9-3 0,-5 4 1 0,3 4-1 16,-2 2 0-16,-1 7 0 0,3-2-1 0,-5 2 0 16,2-2 1-16,-3 2-1 0,-1 0 0 0,8 1 0 15,1 1 0-15,9 1 1 0,3-3-1 0,3-2 0 16,5 2 0-16,5-1 3 0,-1 1 0 0,12-2 1 15,1-1 0-15,4-5 4 0,4-2 0 0,8-1 0 0,3-1 0 16,5 1 2-16,5 1 2 0,1-1-1 0,-5-1 1 16,-1 1 4-16,-1-4 1 0,-4 1 0 0,-1 0 0 15,-5-1 0-15,-1 1 0 0,-3 0 0 0,1 6 0 0,-2 2-3 16,-4 1 0-16,-3 1-1 0,-3 4 2 16,-3 1-1-16,-4 3 1 0,-3-1-2 0,-3 0 2 0,-5 1-2 15,-3 1 1-15,-3-4-1 0,-2 1 1 0,-3-1-1 16,0-3-1-16,5-1 1 0,1-5-1 0,-1-2 3 15,2-2 0-15,4-6 0 0,6-3 1 0,1-5-6 0,4-4 2 16,2-3-1-16,0-2 1 0,0-5-4 0,2 4 0 16,-2-4 0-16,13-4 1 0,-2 3-4 0,2-3 1 15,10 1 0-15,-3-2-1 0,10-2-2 0,2 0-1 16,-1 2 1-16,-1 3 0 0,-2 2-2 0,2 2-1 16,-6 3 0-16,1 3 0 0,-7 4-2 0,-3 4 0 15,-4-2 0-15,-3 5 0 0,1 3 0 0,-7 4 0 0,-2 7 0 16,-8 4 0-16,-8 6-1 0,-5 2 0 0,-3 3 0 15,-8 2 1-15,1 2-3 0,-5 6 0 0,-1-1 1 16,-2 0 0-16,-2 2-1 0,2 1-1 0,-6 2 1 16,-4-1 0-16,1-2-1 0,-8 0 2 0,8-4 2 15,3 2 0-15,8-1-2 0,5-1-1 0,2 0 3 16,10-4 0-16,1-3 0 0,8-1 0 0,3-4 0 16,3-5 0-16,5-2 0 0,5-3 0 0,7-3 0 15,-3-6 0-15,8-2 0 0,3-1 0 0,8-5 0 16,0-2 0-16,8-4 0 0,3-1 2 0,4-4-2 15,-1-2 0-15,1-3 0 0,8-3 0 0,-9-2 0 0,3-2 0 16,-4-2 0-16,-2 0 0 0,-2 1 0 0,1-1 0 16,-1-1 0-16,0-1 0 0,1 4 0 0,-9 4 1 15,-3 3-1-15,-1 2 0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1T02:42:23.755"/>
    </inkml:context>
    <inkml:brush xml:id="br0">
      <inkml:brushProperty name="width" value="0.05292" units="cm"/>
      <inkml:brushProperty name="height" value="0.05292" units="cm"/>
      <inkml:brushProperty name="color" value="#FF0000"/>
    </inkml:brush>
  </inkml:definitions>
  <inkml:trace contextRef="#ctx0" brushRef="#br0">18546 13501 1101 0,'0'0'285'0,"0"0"-109"16,0 0 5-16,0 0-1 15,0 0-180-15,0 0-41 0</inkml:trace>
  <inkml:trace contextRef="#ctx0" brushRef="#br0" timeOffset="1436.85">15636 15615 449 0,'0'0'217'16,"0"0"-35"-16,0 0-25 15,0 0-31-15,0 0-41 16,0 0-40-16,0 0-45 16,-38-49-16-16,38 44-101 15,7-4 4-15,4 0-135 16,0 4 60-16,-4-3 188 16,0 4 75-16,-5 0-75 15,-2 2-124-15</inkml:trace>
  <inkml:trace contextRef="#ctx0" brushRef="#br0" timeOffset="2036.85">15636 15615 669 0,'7'-103'350'0,"-7"95"-81"16,0 2-30-16,0-8-17 0,6 2 35 15,1-2-2-15,-5 4-67 16,1 4-7-16,-3 4 6 16,0 2 18-16,0 0-15 15,0 0-60-15,0 0-33 16,0 2-40-16,11 14-24 15,4 2 11-15,12 4-11 16,8 2-6-16,13-6-2 16,12-6-13-16,11-12 11 15,7 0 8-15,9-23 5 16,-3-8 5-16,-1-5-25 16,-10-2 1-16,-11 6-2 0,-10 4-15 15,-16 10 0-15,-10 10 0 16,-7 8-7-16,-4 0 7 15,5 10 0-15,5 16 10 16,10-4-10-16,7 4-5 16,10-6 5-16,6-4 1 15,6-12 1-15,5-4 4 16,2 0-6-16,1-18-32 16,-5-4-20-16,-9 0-2 15,-10-4 12-15,-9 0 26 16,-15 8 16-16,-8 8 15 15,-10 2-14-15,-1 8 23 16,1 0 0-16,6 0-24 16,9 4 1-16,12 4-1 0,11 2 6 15,9-2 3-15,2-4-8 16,3-4 9-16,-6 0-1 16,-3 0-9-16,-7 0 0 15,-4 0 0-15,-5 0 0 16,-1 0 0-16,-6 6 1 15,3 6-2-15,-6 2 1 16,0-4-15-16,-6-2 14 16,-1-2 0-16,1-2 1 15,6-4 12-15,1 0-12 16,8 0-5-16,21-4-206 16,-9-8-399-16,-2-4-842 0</inkml:trace>
  <inkml:trace contextRef="#ctx0" brushRef="#br0" timeOffset="3002.45">22777 15529 1360 0,'0'0'286'0,"0"0"93"16,0 0 101-16,-153-4-141 15,122-1-81-15,8 1 39 16,9 4-89-16,8-4-41 15,6 4-74-15,0 0-47 0,11 0-13 16,29 0-25-16,38 0 5 16,52-4 11-16,61-6-23 15,38-8 11 1,18-4-6-16,3 0-6 0,-24 4 15 16,-22 2-6-16,-45 4-7 15,-53 4-2-15,-43 4-11 16,-32 0 11-16,-11 0-21 15,-11 0 0-15,-9 0 14 16,0 2-2-16,-29-2-158 16,-25 4-92-16,6 0-300 15,-2 0-458-15</inkml:trace>
  <inkml:trace contextRef="#ctx0" brushRef="#br0" timeOffset="3367.23">22614 15629 1600 0,'0'0'504'16,"0"0"-308"-16,0 0 80 15,0 0 52-15,0 0-129 16,0 0-80-16,0 0 2 0,14-14 23 15,8 14-72 1,36 0-41-16,58 0 11 0,75-13-12 16,50-5-3-16,29-5-19 15,-3-4-7-15,-29 1 10 16,-24 4-10-16,-54 8-1 16,-52 4 0-16,-50 2 0 15,-33 8 0-15,-13-4 1 16,-7 2 9-16,-3 0 100 15,-2 2-54-15,0-2-56 16,-4 2-118-16,-1 0-368 16,3 0-688-16</inkml:trace>
  <inkml:trace contextRef="#ctx0" brushRef="#br0" timeOffset="5135.2">4157 16445 1380 0,'0'0'282'16,"0"0"6"-16,0 0 36 15,0 0-50-15,0 0-85 16,0 0-81-16,0 0-11 16,-22-26 10-16,26 38 34 15,16 12 45-15,9 10-57 16,7 8-54-16,9 2-36 15,8 4-12-15,9-8-21 16,8-12 1-16,7-6-1 16,6-17-6-16,4-5 12 15,4-19-5-15,1-17-6 0,-1-12 16 16,-5-2-16 0,-5-2 5-16,-10 8-6 0,-11 16 1 15,-8 10-2-15,-6 18-3 16,-1 10 4-16,-1 30 11 15,8 12-9-15,1 6-2 16,8-4 0-16,-1-8 1 16,2-11-1-16,1-17 0 15,-1-18 1-15,0 0 19 16,-4-27-19-16,-3-5 9 16,-1-8-10-16,-7 0 1 15,-5 4-1-15,-2 4 0 0,-1 10 0 16,1 14-5-1,-1 8 5-15,6 0 0 0,4 26-6 16,0 6 3-16,2-2-3 16,0-2 6-16,1-10 0 15,2-6 8-15,-2-12-7 16,4 0 8-16,5-18-8 16,1-8 0-16,5-10 3 15,1 2-4-15,0 2 0 16,-10 10-6-16,-9 8 7 15,-14 10-2-15,-12 4-5 16,-10 8-8-16,1 24 14 16,17 16-143-16,0-8-519 15,9-12-1390-15</inkml:trace>
  <inkml:trace contextRef="#ctx0" brushRef="#br0" timeOffset="5900.75">9183 16866 2241 0,'0'0'715'16,"0"0"-439"-16,0 0-65 15,0 0 0-15,0 0-127 16,0 0-84-16,0 0 0 16,38 48 1-16,-5-22 0 15,10-2 14-15,11-8-15 0,6-14-1 16,9-2-10-16,2-10-8 16,5-22 13-16,-5-2 1 15,-4-6 5 1,-9 0 9-16,-12 8 0 0,-11 6 4 15,-12 12 5-15,-7 5-10 16,-7 9-2-16,3 0 0 16,5 27-6-16,6-1 13 15,6 6-12-15,6-2-1 16,3-12-6-16,5-8-36 16,-1-10 9-16,4 0 15 15,-1-22 18-15,-1-6 5 16,-3-2-5-16,-3 2 12 0,-5-3-5 15,-4 13-7 1,-2 5 1-16,0 8 13 0,2 5 11 16,2 13 5-1,7 15-3-15,1 4-6 0,7-2-3 16,-4-4-16-16,-3-8 23 16,-5-8-4-16,-5-6 27 15,-5-4 2-15,1 0 7 16,-2-4-21-16,3-10-36 15,-2-8 0-15,3 0 0 16,-2 0 0-16,-5 4 0 16,-7 4 0-16,-6 5 0 15,-3 9 0-15,-4 0-83 16,0 0-412-16,0 9-814 0</inkml:trace>
  <inkml:trace contextRef="#ctx0" brushRef="#br0" timeOffset="6734.92">16269 16531 1868 0,'0'0'563'0,"0"0"-81"15,-156 0-163-15,107 0 12 16,22 0-103-16,23 0-84 15,6 0-84-15,63 4-38 16,55-4 57-16,61 0-79 16,32-6 0-16,6-14 0 15,-17-2 0-15,-34 2 0 16,-39 8 0-16,-40 2 0 16,-38 2 0-16,-29 8 0 15,-6 0 0-15,-7 0 0 0,-7 0 0 16,-2 0 0-16,-9-4 0 15,-15 4 0-15,-10 0-29 16,-34 4-289-16,4 8-419 16,-2 6-279-16</inkml:trace>
  <inkml:trace contextRef="#ctx0" brushRef="#br0" timeOffset="7134.96">16015 16834 1813 0,'0'0'768'16,"0"0"-292"-16,0 0-160 16,0 0-22-16,0 0-78 0,0 0-111 15,0 0 3-15,-29 4-108 16,35-4 0-16,17 0 0 16,12 0 0-16,23 0 0 15,38 0 0-15,47 0 0 16,46-8 0-16,21-6 0 15,-12 0 0-15,-49 6 0 16,-55 4 0-16,-38-2 0 16,-25 6 0-16,-9-4 0 15,-7 4 0-15,-4 0 0 16,-8 0 0-16,-3 0 0 16,0 0 0-16,3 0 0 0,-1 0 0 15,0 0 0 1,2 0 0-16,-2 0 0 0,3 0 0 15,-3 0 0 1,-2 0 0-16,2 0 0 0,-2 0 0 16,0 0 0-16,2 0-27 15,-2 10-637-15,0-2-984 0</inkml:trace>
  <inkml:trace contextRef="#ctx0" brushRef="#br0" timeOffset="8035.17">21795 16820 1631 0,'0'0'543'16,"0"0"-36"-16,0 0-50 0,0 0-120 16,0 0-91-16,0 0-70 15,0 0-38-15,-21-52-77 16,24 78-61-16,26 6 0 15,18 12 0-15,37-4 0 16,46-10 0-16,41-30 0 16,20-4 0-16,-8-44 0 15,-42-2 0-15,-48 10 0 16,-26 4 0-16,-20 5 0 16,-3-1 0-16,-8-2 0 15,-5 6 0-15,-17 14 0 16,-10 10 0-16,-2 4 0 15,3 0 0-15,3 6 0 0,8 14 0 16,9 4 0-16,6 2 0 16,9-8 0-16,2-9 0 15,8-8 0-15,0-1 0 16,4-10 0-16,0-12 0 16,-3-6 0-16,0-2 0 15,-2 4 0-15,-7 4 0 16,-4 8 0-16,-4 10 0 15,-3 4 0-15,5 8 0 16,4 18 0-16,7 2 0 0,3 2 0 16,6-8 0-1,-6-4 0-15,-10-12 0 16,-30-6 0-16,-10-6-471 16,-4-12-783-16</inkml:trace>
  <inkml:trace contextRef="#ctx0" brushRef="#br0" timeOffset="9168.1">3230 17161 1510 0,'0'0'546'15,"0"0"-170"-15,0 0 95 16,0 0-212-16,0 0 3 15,0 0-61-15,0 0 3 16,27 34-54-16,2-2-74 16,11 12-35-16,4 10-41 15,8 8 0-15,-1 5 0 16,-2-8 0-16,-6-14 0 0,-4-11 0 16,-3-16 0-16,-3-16 0 15,-2-2 0-15,3-10 0 16,-1-20 0-16,1-6 0 15,0-5 0-15,-5 1 0 16,-3 8 0-16,-2 10 0 16,1 12 0-16,0 10 0 15,8 10 0-15,5 26 0 16,5 13 0-16,1 1 0 16,0-2 0-16,-1-8 0 15,-5-12 0-15,-3-12 0 16,-2-14 0-16,-1-2 0 15,1-10 0-15,0-12 0 16,4-14 0-16,-4 0 0 0,0 0 0 16,-4 5 0-16,-4 9 0 15,-1 12 0 1,-2 10 0-16,3 6 0 0,9 25 0 16,3 5 0-16,6 4 0 15,6 0 0-15,0-14 0 16,-1-8 0-16,-2-8 0 15,-9-10 0-15,-6 0 0 16,-10-10 0-16,-6-2 0 16,-7-2 0-16,0 0 0 15,-2 0 0-15,3-2 0 16,3 10 0-16,9 6 0 16,2 0-342-16,-3 10-1402 0</inkml:trace>
  <inkml:trace contextRef="#ctx0" brushRef="#br0" timeOffset="10134.96">8464 16527 1007 0,'0'0'1244'16,"0"0"-750"-16,0 0 8 15,0 0-171-15,0 0-64 16,0 0-137-16,0 0-65 0,-12-72-28 15,43 134-18 1,30 50-19-16,32 53 0 0,25 27 0 16,21 5 0-16,11-19 0 15,-2-35 0-15,22-19 0 16,8-34 0-16,18-28 0 16,11-26 0-16,5-32 0 15,9-8 0-15,-1-28 0 16,-8 2 0-16,-45 2 0 15,-51 12 0-15,-50 10 0 16,-34 6 0-16,-14 0 0 16,-18 0 0-16,-9 0 0 15,-78 10-65-15,2 2-477 16,-6-8-362-16</inkml:trace>
  <inkml:trace contextRef="#ctx0" brushRef="#br0" timeOffset="10768.5">8404 16513 1733 0,'0'0'639'15,"0"0"-285"-15,0 0 3 16,0 0-75-16,0 0-89 0,0 0-121 16,0 0-48-16,-74 58-13 15,63 8 28-15,0 6 9 16,-3-9-24-16,6-13-11 15,3-16 4-15,3-16-16 16,2-18 20-16,0-4 3 16,7-32 30-16,11-18 31 15,-3-17-35-15,1-5-26 16,-5-4 7-16,-3 12-31 16,-3 16 0-16,-2 20 0 15,1 18 0-15,3 14 0 16,10 10 0-16,12 22 0 0,16 12 0 15,9 0 0-15,6-4 0 16,5-8 0-16,-3-10 0 16,-2-8 0-16,-9-6 0 15,13 4 0-15,-12-2-69 16,-10-2-736-16</inkml:trace>
  <inkml:trace contextRef="#ctx0" brushRef="#br0" timeOffset="11568.27">11122 17718 1465 0,'0'0'622'16,"0"0"-248"-16,-4-108 85 16,1 60-159-16,-1 8-34 0,0 8-98 15,-2 9-37-15,4 11-10 16,0 6-2-16,2 6-48 15,0 14-71-15,0 36 0 16,27 43 0-16,14 45 0 16,5 15 0-16,1-5 0 15,-11-34 0-15,-9-42 0 16,-8-27 0-16,2-21 0 16,-1-8 0-16,1-14 0 15,4-8 0-15,4-61 0 16,5-53 0-16,-1-54 0 15,-4-23 0-15,-13 13 0 16,-12 41 0-16,-4 55 0 0,0 38 0 16,0 24 0-16,0 8 0 15,0 10 0-15,7 8 0 16,8 12 0-16,10 32 0 16,6 20 0-16,16 56-453 15,-7-17-468-15,-9-5-529 0</inkml:trace>
  <inkml:trace contextRef="#ctx0" brushRef="#br0" timeOffset="11801.28">11926 17750 1903 0,'0'0'1044'0,"0"0"-527"15,0 0-241-15,0 0-68 0,0 0-110 16,0 0-48-16,0 0-50 15,-21 84 0-15,21 23 0 16,8-9 0-16,7-12 0 16,8-34 0-16,8-2 0 15,4-14 0-15,11-23 0 16,-2-13 0-16,1-31 0 16,-3-27 0-16,-13-44-71 15,-14 8-283-15,-15 4-583 0</inkml:trace>
  <inkml:trace contextRef="#ctx0" brushRef="#br0" timeOffset="11968.28">11745 17455 2829 0,'0'0'835'0,"0"0"-538"15,0 0-162-15,0 0-135 16,152-80 0-16,-90 74-357 15,-6 6-877-15</inkml:trace>
  <inkml:trace contextRef="#ctx0" brushRef="#br0" timeOffset="12267.66">12205 17798 2912 0,'0'0'785'0,"0"0"-559"16,0 0-53-16,0 0-173 0,132-48 0 16,-77 38 0-16,1 6 0 15,-7 4 0-15,-9 12 0 16,-7 16 0-16,-8 16 0 16,-12 2 0-16,-8 3 0 15,-5-5-9-15,0-12-17 16,0-10 7-16,-5-18 19 15,-2-4 22-15,3-30 10 16,4-20-32-16,0-17 0 16,0-9 0-16,18 8 0 15,24 12-33-15,-4 24-321 0,-3 18-933 16</inkml:trace>
  <inkml:trace contextRef="#ctx0" brushRef="#br0" timeOffset="12834.9">13018 17888 2203 0,'0'0'785'15,"0"0"-440"-15,-11-112-100 16,4 72-103-16,3 8-65 16,0 14-11-16,-3 18 6 15,-3 4-5-15,0 28-50 16,-3 22-17-16,1 8 0 0,5 5-1 15,7-7 1 1,0-16-10-16,7-14-35 0,18-24 13 16,4-6 32-16,2-24 17 15,0-20-2-15,-4-6-5 16,-8-3 20-16,-3 9-4 16,-9 8-2-16,-3 14 19 15,-2 12-43-15,0 10 0 16,6 6 0-16,5 24 0 15,5 10 0-15,9 5 0 16,4-3 0-16,3-16 0 16,3-12-50-16,1-14-1 15,-5-14 21-15,-2-26 0 16,-6-15 14-16,-5-7 14 0,-9-10 2 16,-6-4 3-16,-5-8 18 15,0-5 24-15,-16 7 9 16,0 12-16-16,1 24-20 15,6 24-18-15,6 22 0 16,3 32 0-16,14 62 0 16,20 40 0-16,1-1 0 15,-4-25 0-15,-10-33 0 16,-4-39 0-16,1-4 0 16,0-6 0-16,-2-8 0 15,-6-14 0-15,0-4 0 16,-1-26 0-16,4-23 0 15,20-37 0-15,0 6-101 0,2 6-874 0</inkml:trace>
  <inkml:trace contextRef="#ctx0" brushRef="#br0" timeOffset="13134.94">14453 17187 2215 0,'0'0'858'0,"0"0"-330"16,0-103-248-16,0 85-65 16,0 18-215-16,0 8 0 15,0 55 0-15,4 53 0 0,6 44 0 16,5 11 0-16,-1-25 0 15,-1-47 0-15,-3-49 0 16,4-23 0-16,1-8 0 16,4-19-269-16,5-55-221 15,-4-17-242-15,-2-16-831 0</inkml:trace>
  <inkml:trace contextRef="#ctx0" brushRef="#br0" timeOffset="13368.15">14718 17209 2376 0,'0'0'912'0,"0"0"-430"16,0 0-245-16,-125 112-148 16,88-72-89-16,0 4 0 15,2-4 0-15,8 1 0 16,8-10 0-16,10-4-9 16,9-9-14-16,4-4 22 15,27-2 1-15,11 6 6 16,12-4 21-16,4 8-27 15,2 6 0-15,-3 6 0 16,-3 2 0-16,-7 4-17 16,14-4-238-16,-15-10-304 15,-5-20-466-15</inkml:trace>
  <inkml:trace contextRef="#ctx0" brushRef="#br0" timeOffset="14335.23">15105 17463 1884 0,'0'0'1048'0,"0"0"-397"15,0 0-354-15,0 0-150 16,0 0-78-16,-31 121-69 16,31-67 0-16,0-2 0 15,14-10 0-15,9-8 0 16,0-16 0-16,2-12 0 16,-5-6-3-16,-2-14-106 15,-11-22-49-15,-7-8-41 16,0-14-13-16,-29 0 78 15,-12 0 74-15,-1 9 55 16,5 13 5-16,3 22 65 0,16 14 35 16,14 8-7-1,4 33-57-15,22 0-2 0,23 4-13 16,15-9-21-16,9-18-61 16,9-18-61-16,-1-10 7 15,-7-34 19-15,-12-15-58 16,-18-3 78-16,-19 0 76 15,-19 4 84-15,-2 8 85 16,-19 14 52-16,-10 10 13 16,-2 16-30-16,2 10-69 15,2 54-69-15,12 44-24 16,15 36-42-16,0 1 0 16,22-25 0-16,5-38 0 0,4-32 0 15,2-4 0 1,4-9 0-16,0-5 0 0,-5-22 0 15,-8 0 0-15,-4-35 0 16,-2-15 0-16,-7-8 0 16,0 0 0-16,-2 4 0 15,-2 14 0-15,-3 14 0 16,5 22 0-16,0 4 0 16,8 26 0-16,6 14 0 15,6 10 0-15,4 2 0 16,5-6 0-16,1-6 0 15,-2-13 0-15,3-18 0 16,-2-9 0-16,0-9-8 16,-4-28-43-16,-5-11 2 0,-6-10 26 15,-2-28-4 1,-5-2-7-16,-10-7 8 0,-6-11 10 16,0 20 15-16,-4-6 1 15,-14 15 0-15,-1 19 97 16,0 22 41-16,3 24-138 15,5 12 0-15,3 34 0 16,5 52 0-16,3 47 0 16,7 23 0-16,20-7 0 15,0-29 0-15,-4-48 0 16,2-24 0-16,4-16 0 16,4-10 0-16,10-4 0 15,2-18 0-15,-1-5 0 0,-4-33 0 16,-4-17 0-16,-9-3 0 15,-6 0 0-15,-5 8 0 16,-9 14 0-16,-3 10 0 16,-4 18 0-16,0 8 0 15,0 8 0-15,0 24 0 16,6 12 0-16,4 6 0 16,5 2 0-16,8-8 0 15,6-12 0-15,4-18 0 16,10-24-84-16,-9-20-452 15,-11-12-578-15</inkml:trace>
  <inkml:trace contextRef="#ctx0" brushRef="#br0" timeOffset="14467.98">16586 17084 1785 0,'0'0'1604'0,"0"0"-897"16,0 0-707-16,0 0 0 15,0 0 0-15,0 0 0 16,0 0-209-16,57-5-1624 0</inkml:trace>
  <inkml:trace contextRef="#ctx0" brushRef="#br0" timeOffset="14634.76">17552 17570 3474 0,'0'0'622'0,"0"0"-622"15,0 0-98-15,0 0-797 0</inkml:trace>
  <inkml:trace contextRef="#ctx0" brushRef="#br0" timeOffset="15034.89">15454 18530 2284 0,'0'0'987'16,"0"0"-473"-16,0 0-203 16,0 0-311-16,0 0 0 15,0 0 0-15,0 0 0 16,81-66 0-16,40 42 0 16,69-14 0-16,35-6 0 15,13-2 0-15,-15 1 0 16,-36 5 0-16,-35 12 0 15,-44 2 0-15,-40 15 0 16,-28 0 0-16,-13 3 0 0,-10 8 0 16,-8-2 0-1,-9 2 0-15,-13 0 0 0,-36 6 0 16,6 10-348-16,-5-2-898 0</inkml:trace>
  <inkml:trace contextRef="#ctx0" brushRef="#br0" timeOffset="15301.06">15707 18679 2707 0,'0'0'769'0,"0"0"-500"0,0 0-50 16,0 0-87-16,129-26-132 15,-8-11 0-15,49-5 0 16,23-14 0-16,3 6 0 15,-13 2 0-15,-23 12 0 16,-15 4 0-16,-31 14 0 16,-31 6 0-16,-35 6 0 15,-19 2 0-15,-6 4 0 16,-10 0-50-16,-13 0-289 16,0 0-431-16,-5 0-1013 0</inkml:trace>
  <inkml:trace contextRef="#ctx0" brushRef="#br0" timeOffset="15433.66">17628 18235 2270 0,'0'0'1037'0,"0"0"-746"16,0 0-276-16,0 0-15 15,0 0-1369-15</inkml:trace>
</inkml:ink>
</file>

<file path=ppt/ink/ink7.xml><?xml version="1.0" encoding="utf-8"?>
<inkml:ink xmlns:inkml="http://www.w3.org/2003/InkML">
  <inkml:definitions>
    <inkml:context xml:id="ctx0">
      <inkml:inkSource xml:id="inkSrc0">
        <inkml:traceFormat>
          <inkml:channel name="X" type="integer" max="18176" units="cm"/>
          <inkml:channel name="Y" type="integer" max="11008" units="cm"/>
          <inkml:channel name="F" type="integer" max="4096" units="dev"/>
          <inkml:channel name="T" type="integer" max="2.14748E9" units="dev"/>
        </inkml:traceFormat>
        <inkml:channelProperties>
          <inkml:channelProperty channel="X" name="resolution" value="588.22009" units="1/cm"/>
          <inkml:channelProperty channel="Y" name="resolution" value="632.64368" units="1/cm"/>
          <inkml:channelProperty channel="F" name="resolution" value="0" units="1/dev"/>
          <inkml:channelProperty channel="T" name="resolution" value="1" units="1/dev"/>
        </inkml:channelProperties>
      </inkml:inkSource>
      <inkml:timestamp xml:id="ts0" timeString="2023-02-22T03:09:12.930"/>
    </inkml:context>
    <inkml:brush xml:id="br0">
      <inkml:brushProperty name="width" value="0.05292" units="cm"/>
      <inkml:brushProperty name="height" value="0.05292" units="cm"/>
      <inkml:brushProperty name="color" value="#FF0000"/>
    </inkml:brush>
  </inkml:definitions>
  <inkml:trace contextRef="#ctx0" brushRef="#br0">2830 5555 1269 0,'6'0'0'0,"-6"0"0"0,17 5 0 0,-17-5 26 15,11 0-1-15,-11 0 1 0,15-3 1 0,-15 3 52 0,24-9 0 16,-24 9 0-16,19-17 1 0,-19 17-45 0,31-24 2 16,-31 24-1-16,30-30 1 0,-30 30-13 0,32-29 0 15,-32 29-1-15,30-33 1 0,-30 33-9 0,28-29 2 16,-10 16 0-16,5-2 0 0,-3-1-6 0,4 2 1 15,0 2 0-15,-5-3 0 0,0 1-1 0,-6 2 2 16,5 0-2-16,5 0 1 0,-3-1-1 0,4 1 2 16,1 4-1-16,-5-1 0 0,4 0 0 0,-3-1-1 0,1 5 0 15,-3 0 0-15,0 1 1 0,1 4 0 0,4 5-1 16,0 4 1-16,1 5-3 0,1 0 1 0,4 6 1 16,1-1-1-16,7 7 10 0,-1-1 1 0,0 1-1 15,-5 1 2-15,-1-2 4 0,1 0-1 0,2-4 1 16,-3-3 0-16,1-6-6 0,-2-2 0 0,1-1 1 15,1-9-1-15,5 0-2 0,3-7 0 0,-3 2 0 16,-2-6 1-16,-3 1-2 0,1-6 1 0,3-1-2 16,-5 1 2-16,5-4-5 0,-4-1 0 0,1 0 1 15,3-3-1-15,-1 3-1 0,-2-5 1 0,5 4-1 0,-3 1 2 16,-3 4-5-16,1-1-1 0,3-1 1 0,1 9 2 16,0 1-4-16,-1 6 2 0,-5-1 0 0,3 8 0 15,-2-1-2-15,1 6 1 0,-1 1 0 0,5 2 0 16,0 4-2-16,1-1 2 0,4 6 0 0,-2-3 0 0,2-1-1 15,1 2-1-15,2-7 1 0,-2-2 1 0,2-3-4 16,3-3 2-16,2-3 0 0,-1-2-1 0,1-3 0 16,6-4 0-16,-4-1 0 0,2 2 1 0,-5-5-3 15,-3-2 1-15,6 2 0 0,-1-4 0 0,5 1 0 16,-4 1-1-16,-4 2 0 0,1 0 1 0,-5 3-2 0,-1-3 0 16,0 3 0-16,0 2 2 0,-4 2-3 15,4 0 1-15,-4 2-1 0,2-1 2 0,-2 4-2 0,2 4 0 16,-2 4 0-16,-3-1 1 0,-3 7-1 0,3 3 0 15,1-1 1-15,0-4-1 0,0 0-1 0,3 0 1 16,1-3 0-16,-2 3 0 0,-2-3-1 0,6 3 1 16,0-4 0-16,1-4 0 0,-1 1-1 0,6-1 1 15,-8-4-1-15,0 0 2 0,-4-4-2 0,0-1 0 0,0-2 0 16,6 2 1-16,4-4-1 0,1 2 0 0,1 2 0 16,-6-4 0-16,-1 2 0 0,-4-1 0 0,1-4 0 15,-2 3 0-15,6-3 0 0,0 0 0 0,2 3 0 16,-3 4 0-16,1 5 0 0,2 2 0 0,-6 5 0 15,2 1 0-15,-4 4 0 0,-5 0 0 0,0 9 0 16,3-3 0-16,2 2 0 0,1 5 0 0,1-1 0 16,4-2 0-16,-1-1 0 0,3 0 0 0,-2-2 0 0,0-7 0 15,0 0 0-15,-4-3 0 0,9-8 0 0,-1-1 1 16,13-1-1-16,7-8 1 0,-4-1 0 0,-5-4 0 16,1-2 0-16,-3-1 0 0,0-4 1 0,6 0-1 0,-3-6-1 15,6 1 1-15,-3-4 0 0,-2 6 0 0,-1 0-1 16,-1-2 1-16,-4 2-1 0,2-1 1 0,-6 1-1 15,-1 3 0-15,1 4 0 0,0 5 1 16,-1 3-1-16,1 6 0 0,-5 6 0 0,-1 3 2 16,3 6-2-16,-4 3 0 0,-2 3 0 0,2 2 1 0,0 5-1 15,1 1 0-15,-3 1 0 0,-2-3 1 0,-1 2-1 0,-3 2 0 16,2-2 0-16,3-7 1 0,1-2-1 0,1-4 0 16,3-5 0-16,-6-3 1 0,2-1-1 0,2-1 0 15,-6-3 0-15,2-3 1 0,1-2-1 0,1 1 1 16,-4-4-1-16,2-1 1 0,-2-3-1 0,0 0 0 15,4-4 0-15,2-1 0 0,2 1 0 0,0 1 0 16,3 1 0-16,-11-4 0 0,3 6 0 0,-5-3 0 16,2 6 0-16,1 2 0 0,-1 5 0 0,6 4 0 0,-4 9 0 15,2 1 0-15,-4 8 0 0,2 10 0 0,0-1 0 16,2-1 0-16,-3 3 0 0,-1 0 0 0,0-1 0 16,6-3 0-16,0-1 0 0,2-5 0 0,3-4 0 15,8-1 2-15,3-7 0 0,9-6 0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21T02:42:49.856"/>
    </inkml:context>
    <inkml:brush xml:id="br0">
      <inkml:brushProperty name="width" value="0.05292" units="cm"/>
      <inkml:brushProperty name="height" value="0.05292" units="cm"/>
      <inkml:brushProperty name="color" value="#FF0000"/>
    </inkml:brush>
  </inkml:definitions>
  <inkml:trace contextRef="#ctx0" brushRef="#br0">8 11640 1991 0,'0'0'810'0,"0"0"-569"16,0 0 106-16,0 0-62 15,0 0-88-15,0 0-97 16,0-4-28-16,0 4-19 0,0 0-53 16,0 17 0-1,0 12 0-15,0 15 0 0,0 9 0 16,0 3 0-1,0-6 0-15,23-18 0 0,86-32 0 16,93-40 0-16,73-50 0 16,43-29 0-16,5-11 0 15,-24 11 0-15,-22 7 0 16,-50 10 0-16,-69 28 0 16,-61 22 0-16,-45 24 0 15,-25 14 0-15,-12 6 0 16,-9 4 0-16,-6 4 0 15,-39 24 0-15,-12 12-536 16,-7 6-695-16</inkml:trace>
  <inkml:trace contextRef="#ctx0" brushRef="#br0" timeOffset="535.85">793 13926 2479 0,'0'0'679'0,"0"0"-318"16,0 0-65-16,0 0-119 15,0 0-104-15,0 0-42 16,0 0-31-16,46 58 0 0,-17-34 0 16,19-6 0-16,39-18 0 15,55-19 0-15,67-54 0 16,36-25 0-16,11-12 0 15,-24 7 0-15,-47 23 0 16,-49 22 0-16,-49 24 0 16,-47 22 0-16,-36 12 0 15,-48 52-36-15,-23 8-447 16,-18 16-460-16</inkml:trace>
  <inkml:trace contextRef="#ctx0" brushRef="#br0" timeOffset="967.37">721 15623 1905 0,'0'0'940'16,"0"0"-683"-16,0 0 80 16,0 0-38-16,0 0-94 0,0 0-52 15,52 122-153 1,-44-56 0-16,4 6 0 0,3-5 0 16,14-9 0-16,33-22 0 15,55-32 0-15,63-34 0 16,38-51 0-16,19-31 0 15,-4-12 0-15,-23 10 0 16,-12 9 0-16,-22 23 0 16,-39 24 0-16,-46 24 0 15,-38 16 0-15,-20 8 0 16,-8 0 0-16,-7 3 0 16,-5 6 0-16,-11 1 0 15,-2 0 0-15,-11 14-381 16,-9-2-1002-16</inkml:trace>
  <inkml:trace contextRef="#ctx0" brushRef="#br0" timeOffset="1132">3074 15454 3396 0,'0'0'700'16,"0"0"-700"-16,0 0 0 15,0 0 0-15,0 0 0 16,0 0-730-16</inkml:trace>
</inkml:ink>
</file>

<file path=ppt/ink/ink9.xml><?xml version="1.0" encoding="utf-8"?>
<inkml:ink xmlns:inkml="http://www.w3.org/2003/InkML">
  <inkml:definitions>
    <inkml:context xml:id="ctx0">
      <inkml:inkSource xml:id="inkSrc0">
        <inkml:traceFormat>
          <inkml:channel name="X" type="integer" max="18176" units="cm"/>
          <inkml:channel name="Y" type="integer" max="11008" units="cm"/>
          <inkml:channel name="F" type="integer" max="4096" units="dev"/>
          <inkml:channel name="T" type="integer" max="2.14748E9" units="dev"/>
        </inkml:traceFormat>
        <inkml:channelProperties>
          <inkml:channelProperty channel="X" name="resolution" value="588.22009" units="1/cm"/>
          <inkml:channelProperty channel="Y" name="resolution" value="632.64368" units="1/cm"/>
          <inkml:channelProperty channel="F" name="resolution" value="0" units="1/dev"/>
          <inkml:channelProperty channel="T" name="resolution" value="1" units="1/dev"/>
        </inkml:channelProperties>
      </inkml:inkSource>
      <inkml:timestamp xml:id="ts0" timeString="2023-02-22T03:09:34.614"/>
    </inkml:context>
    <inkml:brush xml:id="br0">
      <inkml:brushProperty name="width" value="0.05292" units="cm"/>
      <inkml:brushProperty name="height" value="0.05292" units="cm"/>
      <inkml:brushProperty name="color" value="#FF0000"/>
    </inkml:brush>
  </inkml:definitions>
  <inkml:trace contextRef="#ctx0" brushRef="#br0">20235 8750 752 0,'-119'24'0'0,"9"-3"0"0,32-7 0 0,22 1 3 16,13-6 0-16,-32 10-1 0,-23 7 2 0,-33 8-9 16,-22 6 1-16</inkml:trace>
  <inkml:trace contextRef="#ctx0" brushRef="#br0" timeOffset="483.47">16251 10350 12 0,'-63'71'0'16,"-2"7"0"-16,18-21 0 0,12-13 0 0,11-8 0 15,-16 18 0-15,-10 13 0 0,-17 21 2 0,-11 16 0 16,0 5 1-16,-3 4-1 0,3 3 11 0,2 3 2 16,7 1-1-16,0 1 1 0,7-2 10 0,1 2 1 15,5 2-1-15,2-4 1 0,7 3-7 0,1-3 1 0,5 2 1 16,4 0-1-16,7-5 5 0,0 4-1 0,9-4 1 16,5 1 0-16,3 1-5 0,5-4 0 0,3 2 0 15,1-3 0-15,8 1-7 0,3 2 0 0,4-7 1 16,0 3-1-16,6-1-4 0,2-4 0 0,5-1 0 15,4-1 0-15,6-2-4 0,7 2 0 0,3-4 1 16,5-1-1-16,8 2-1 0,5-2-1 0,9 2 0 16,3-1 1-16,10-4-2 0,0-2 0 0,5-2 1 15,5 1-1-15,2-4-1 0,3 2 1 0,9-1 0 16,0-2 1-16,2-1-3 0,6-2 0 0,5-1 0 0,-4 0 0 16,4 0-1-16,10 1-1 0,-1-1 1 0,1 2 0 15,-1-1-3-15,4-3 0 0,-1 2 1 0,1 0 0 16,-2 0-9-16,4-6 1 0,4 1 0 0,0-1 1 0,-1-1-25 15,7-3 1-15,-1-4 0 0,2-2 0 0,0-5 11 16,2-4 2-16,4-2 0 0,0-3 0 0,4-7 5 16,-1-3 1-16,1-3 1 0,-3-7-1 0,5-1 5 15,-1-4 0-15,-3-6 0 0,1-3 0 0,1-6 3 16,-5-3 0-16,9-5 0 0,4-3 1 0,7-6 0 0,-1-3 2 16,6-4-1-16,-2-3 1 0,-3-2-1 0,-1-5 2 15,4-2-1-15,4-5 1 0,10-1 3 0,2-5 0 16,-1-4 0-16,-3-4 0 0,-5-1 11 0,1-2 2 15,1-1-2-15,1-2 1 0,1-1 8 0,1 2 2 16</inkml:trace>
  <inkml:trace contextRef="#ctx0" brushRef="#br0" timeOffset="883.53">27748 16163 213 0,'82'-62'0'0,"3"2"0"15,-19 13 0-15,-24 14 1 0,-10 9 0 0,15-18 0 16,12-17 1-16,18-20 3 0,12-16 0 0,-1-6 0 15,-6-1 1-15,-6-3 3 0,-3-1 1 0,-6-1 0 16,-4-1 0-16,-5 1 0 0,-4-4 0 0,-4-1 0 16,-3-2 1-16,-4-4 13 0,-6 0-1 0,-5-1 1 15,-2-6 0-15,-6-5 1 0,-6-1 2 0,-5 1-1 0,-3-7 1 16,-8 2-7-16,-2-1 0 0,-6-4 1 0,-3-2-1 16,-6-4-1-16,-4-1 1 0,-3 0-1 0,-6-2 1 15,-6 0-7-15,-5-6-1 0,-6 4 0 0,-5-3 2 16,-6 4-5-16,-1-4 1 0,-7 6 0 0,-1 3 0 0,-6 5 0 15,-2 0 0-15,-7 3 1 0,-5 2 0 0,-7 2 2 16,-6 0 1-16,-7 3-1 0,-1 3 1 0,-8 1 4 16,-1 3-1-16,-8 0 1 0,-4 6 2 0,-5-1-4 15,-2 2 2-15,-8 4-1 0,-3-3 1 0,-4 3-2 16,0 5 1-16,-6-4-2 0,-5 7 2 0,-4-2 2 0,-6 6 1 16,-3 5 1-16,0-2-1 0,-6 9 6 0,-2-2 1 15,-7 10-2-15,-2-1 2 0,-2 6-2 0,0 6 0 16,-9 7-1-16,-4 3 2 0,-2 9-3 0,-5 0-1 15,-3 6 1-15,-5 6 0 0,-3 11-3 0,-3 1 2 16,-10 1-1-16,-1 8 0 0,-5 5-6 0,0 3-1 16,-6 9 1-16,-2 2 1 0,-5 8-11 0,-8 3 1 0</inkml:trace>
  <inkml:trace contextRef="#ctx0" brushRef="#br0" timeOffset="3532.16">2499 6055 640 0,'0'0'0'16,"0"0"0"-16,15 0 0 0,-15 0 14 0,37-5-1 16,-15 5 1-16,-7 0-1 0,2 0 20 0,1 0-1 15,1 2 1-15,5 1-1 0,6 1 24 0,2-3 2 0,1 3-1 16,3-1 0-16,1 1-27 0,0 1 2 0,1-2-1 15,-1-1 1-15,0 2-20 0,0-1 0 0,8 1 1 16,0-3 0-16,9 3 3 0,2-4 1 0,0 3-2 16,1-3 2-16,-1 0-3 0,-2 0 0 0,8 0 1 15,1 0-1-15,4 0 1 0,8 2 1 0,-1 0 0 16,-3-2-1-16,2-2 0 0,-1 0 1 0,5 2-2 16,3 2 2-16,4 0-4 0,5-1 2 0,1 3-1 15,1-4 1-15,4 0-4 0,4-4 0 0,1 8 0 16,5-4 1-16,1 0-4 0,0 0 1 0,6 0 0 15,3-4-1-15,3 3 0 0,-5-3 1 0,5 4 0 16,-1 0 0-16,2 0-2 0,-7 4 1 0,0 1 0 0,-2-5 0 16,-4 3-2-16,0-1 2 0,-1 2-1 0,-3 2 0 0,8 0 8 15,-4 1-1-15,-1 1 1 0,-3-3-1 16,1 2 0-16,-3 2 0 0,-1 0-1 0,2-1 2 0,-1-1-1 16,-1 2 1-16,0 0-1 0,0-1 2 0,-4-3-4 15,-4 2 0-15,2-3 0 0,-7 1 1 0,1-2-2 16,1-1 0-16,-8 0 0 0,2-2 1 0,-2-2-3 15,-3 0 1-15,1 2 0 0,-2 0 0 0,-1 2-1 0,-3 2 1 16,-3-1-1-16,-2 1 1 0,-3 1-6 16,-3-2 1-16,-5 1 0 0,0 1 0 0,-4 0-3 0,-2 2 2 15,-1 2-2-15,-1-1 1 0,-5 4-2 0,0 0 1 16</inkml:trace>
  <inkml:trace contextRef="#ctx0" brushRef="#br0" timeOffset="4882.22">12393 6178 590 0,'-4'-3'0'0,"4"3"0"0,4 0 0 0,-4 0 10 15,7 8 0-15,-7-8 0 0,11 0 0 0,-11 0 32 16,-4-5 0-16,4 5 0 0,0-3 1 0,0 3-13 16,0 3 0-16,0-3 0 0,19 0 2 0,3-3-3 0,5-3 1 15,2 3 1-15,-3 0-1 0,4-4-13 0,-2 1 1 16,8 1 0-16,1 2 0 0,11-1-7 0,6 3 0 16,2-3 0-16,0 1 0 0,-2-6 3 0,0 0-1 15,8 2 1-15,3 2 0 0,8 5 0 16,1-3-1-16,3-2 1 0,3-2-1 0,2 1-1 0,3-2 0 15,7-3 0-15,-3 6 1 0,8-3-4 0,4 1 0 16,3 1 0-16,2 3-1 0,0-2 4 0,4 1 0 16,4-1 0-16,0 2 1 0,3 3-1 0,4 0 0 0,-2 0 1 15,-7 0 0-15,0 0 3 0,-6 3 0 0,2-3-1 16,-3 5 2-16,-3-1-3 0,4 1 0 0,-3 2 0 16,-6-2 0-16,-10 0-2 0,-1 6-1 0,-8-3 0 15,-3-4 0-15,-5 1-1 0,-1 0 0 0,-3 2 1 16,-1 5 0-16,-7-3 1 0,-4 0 0 0,-8-1 1 15,-3 1-1-15,-9-2-2 0,-6 1 0 0,-4-2 0 16,-2 1 1-16,-5 1-5 0,-2 1 2 0,-2-2 0 16,-8 1 0-16,-5-8-6 0,-3 9 1 0</inkml:trace>
  <inkml:trace contextRef="#ctx0" brushRef="#br0" timeOffset="5333.16">12661 6088 967 0,'-6'-7'0'15,"6"7"0"-15,-2-10 0 0,2 10 16 0,-9-4-1 0,9 4 1 16,6-7 1-16,-6 7 16 0,16-1 1 16,-16 1 0-16,34-4 1 0,-8 4-26 0,4 0 0 0,5 0 0 15,-1 0 1-15,7-3-10 0,2 1 1 0,3 0 0 16,1 1 0-16,3-3-2 0,2-1 1 0,8 5 0 16,1-4 0-16,10 1-1 0,8 0 0 0,-1 1-1 15,6-2 1-15,1-1 0 0,7 2 1 0,5-6-1 16,7 0 1-16,4 2-1 0,7-5 1 0,7 4 0 15,4-4 0-15,5-1 0 0,-1 0 1 0,8 1 0 16,-2 3 0-16,-4-2 4 0,2 3-1 0,4-1 1 16,0-3 0-16,0 7 12 0,4-4 1 0,-1 1-1 0,-1 1 1 15,-4 0 30-15,4 2 1 0,-6-1-1 0,0 3 0 16,-9-2 0-16,4 1 1 0,-14 1-1 0,-5 3 1 16,-9 0-11-16,-8 0 0 0,-8 0 1 0,-6 0-1 15,-8 3-8-15,-4 1 2 0,-4 1-1 0,-5 4 0 16,-10-1-9-16,-7 3-1 0</inkml:trace>
  <inkml:trace contextRef="#ctx0" brushRef="#br0" timeOffset="28332.67">12843 5877 12 0,'-14'-7'0'0,"14"7"0"0,-23-3 0 16,23 3 21-16,-13 7 0 0,13-7 1 0,-15 3 0 15,15-3 50-15,-30-10 0 0,30 10 0 0,-18-6 0 16,18 6-17-16,-4 0 1 0,4 0-1 0,-2 0 1 0,2 0-33 15,-2 0 2-15,2 0-1 0,0 0 0 0,0 0-2 16,0 0-1-16,0 0 0 0,0 0 1 0,0 0-6 16,2 0 1-16,-2 0 0 0,17 9 1 0,-17-9-12 15,32 19 0-15,-12-7 1 0,4 2 0 0,2 2-6 16,2 1 1-16,0-5 0 0,0 0 1 0,4 0-3 16,0 0 0-16,5 1 0 0,2 0 1 0,8-1 0 0,-1 1 0 15,5-5 0-15,3 4 1 0,3-3 1 0,5 3 0 16,5-7-1-16,2 2 2 0,9-7 6 0,4 4 0 15,4-3 0-15,1 3 1 0,3-4 13 0,3-5 0 16,4 1 1-16,-4 1 0 0,6-2 13 0,0 1 0 16,3-1 0-16,-1 1 0 0,1 1 1 0,2-2 0 15,3-2-1-15,-1 2 1 0,-4 1-8 0,3-4 0 0,-1 1 0 16,0 1 1-16,4-2-8 0,-1 1 2 0,-3 2 0 16,-3-4 0-16,-5 0-6 0,-2 2 0 0,-7-1 1 15,1-1-1-15,-1 2-5 0,-1 2 1 0,-6-4 0 16,-5 1 0-16,-1 1 0 0,-9 2 2 0,3-2-1 15,-3 3 1-15,-2 3-2 0,-5-3 0 0,0-1-1 16,-4 1 2-16,-8 4-3 0,-1-3-1 0,-8 1 0 16,0 0 2-16,-5 1-3 0,-2-3 1 0,2 4-1 15,-6-3 0-15,0-1-5 0,-4 3 1 0,-1 1 0 0,-5 0 0 16,-1-4 0-16,-2 4 1 0,-3-3-2 16,-5 3 2-16,-5 0 0 0,6 3 2 0,-6-3-3 0,2 0 3 15,-2 0-2-15,0 0 1 0,0 0-1 0,0 7 1 16,-2 2-2-16,0 3 1 0</inkml:trace>
  <inkml:trace contextRef="#ctx0" brushRef="#br0" timeOffset="30518.52">19816 5832 12 0,'-4'-3'0'0,"4"3"0"16,-2-6 0-16,2 6 30 0,6 9 2 0,-6-9-1 16,0 3 0-16,0-3 34 0,-8-3 2 0,8 3-1 15,-5-7 0-15,5 7-31 0,-2-2 0 0,2 2-1 16,-4-3 1-16,4 3 16 0,0-4 0 0,0 4 0 16,0-3 1-16,0 3-26 0,0 0 3 0,0 0-1 15,0 0 0-15,0 0-4 0,6 7 1 0,-6-7 0 16,17 17 0-16,-3 4-3 0,1 3 0 0,4 0 1 0,0-3-1 15,-1 0-10-15,5-5 1 0,-1 1-1 16,6 0 1-16,4 2-10 0,3-2 0 0,4-3 1 0,4 2-1 16,4-1 3-16,1-2 0 0,6-1 0 0,8 2 1 15,-3 1-1-15,8-3 2 0,6 0 0 0,3-1 0 0,6-1-1 16,2-1 1-16,6-4-2 0,3 2 2 0,9-2-1 16,8 0 0-16,4 2-1 0,5-3 2 0,2 1 1 15,6 2 1-15,0-6-1 0,-1 3 1 0,-1-1 2 16,2 1 0-16,5-2 0 0,0 1 1 0,-1-3-2 15,1 0 0-15,0 0 0 0,-1 4 2 0,-3-4 1 0,1 1 2 16,1 3-1-16,1-4 0 0,-4 0 1 16,3-4 1-16,-2 4-2 0,-3 0 2 0,-4-1-3 0,1 1 0 15,-1-4 1-15,-6 4 0 0,-1 0 2 0,-2 0 3 16,-1 0-2-16,1-3 1 0,-2 3-1 0,-2 0 0 16,-9-2-1-16,0 0 3 0,-4 0-4 0,-8 2 1 15,-5-3 0-15,-5-1 0 0,-3 3 0 0,-1 1 1 16,-2-4-2-16,-4 4 2 0,-6-3-4 0,-1 3 1 0,-6 0-1 15,-7-2 1-15,-8 0-3 0,-2 1 0 0,-4-3 1 16,-3 4 0-16,-7 0-2 0,-7 4 1 0,-3-4-1 16,-1 3 0-16,-5 2-2 0,-3-1 0 0,-4-4 0 15,4 14 1-15,-4-2-2 0,-2 0 0 0</inkml:trace>
  <inkml:trace contextRef="#ctx0" brushRef="#br0" timeOffset="31716.6">1917 7036 426 0,'6'-8'0'15,"-6"8"0"-15,22-12 0 0,-22 12 25 0,21-4 0 0,-21 4 1 16,18-17 0-16,-18 17 29 0,23-28 1 0,-23 28 0 16,26-29 0-16,-26 29-5 0,33-19-1 0,-33 19 1 15,30-19-1-15,-30 19-19 0,24-19 0 0,-24 19 1 16,25-14-1-16,-25 14-5 0,29-16 1 0,-29 16 0 16,34-19 0-16,-12 9-5 0,-1-1 0 0,-3 1 1 15,3 1-1-15,1 6-5 0,4-4 0 0,-1 4 0 16,-7 3 0-16,1 0 6 0,1 0 1 0,3 1-1 15,-5 5 1-15,7 0-2 0,-1 1 2 0,2 0-2 0,0-2 2 16,-2 6-5-16,6-2 1 0,2 3-1 0,-1-4 1 16,9 4 3-16,2 2-1 0,5 2 1 0,-2-8-1 15,-1 5-7-15,5-6-1 0,1-2 1 0,4 0 0 16,4-2-5-16,9 1 0 0,-4-4 0 0,1-4 0 16,3 1-2-16,2-2 0 0,-2 1 0 0,7 1-1 0,3-2 0 15,3 1 1-15,0 1 0 0,0-3 0 0,-5 1-2 16,1 2 1-16,2-2 0 0,-1 3 0 0,-3 2-5 15,1 0 1-15,1 0 1 0,2 2-1 0,4 3-1 16,4-2 2-16,-6-3-2 0,2 2 1 0,-5-2-2 16,1-2 0-16,-2 2 1 0,2 0 0 0,4 0-2 0,-1 2 1 15,-1-2 0-15,2-2 0 0,3 2 0 0,-1 2 2 16,2-2-1-16,0-2 0 0,-6-1 3 0,-4-1-1 16,4-1 1-16,-5 2-1 0,5-2 4 0,-4-4 0 15,3 5 0-15,1 1 1 0,-4-2 0 0,4 1 0 16,-5-3-1-16,-1 2 3 0,-5 0-5 0,0 2 2 15,4-4 0-15,-4 1 0 0,2 3-2 0,-1 1-1 16,-1-1 1-16,-3-1 0 0,-1-3-1 0,-2 0-1 0,0 1 1 16,-1-1-1-16,-1-2-1 0,-3 0-1 0,2 1 0 15,-4-1 0-15,1 0 3 0,-1 1-1 0,-2 1 1 16,-3-2 0-16,-7 2 0 0,-1 2-1 0,0-2 1 16,-6-2 1-16,-1 1-2 0,-5-1 2 0,1 0-2 15,-2 1 2-15,-8 1-1 0,1 2 2 0,-3 5-1 16,-1 0 0-16,-2 0-4 0,-3 5 0 0</inkml:trace>
  <inkml:trace contextRef="#ctx0" brushRef="#br0" timeOffset="32899.44">9996 6699 728 0,'-3'0'0'0,"3"0"0"0,3 3 0 15,-3-3 45-15,8 4 1 0,-8-4-1 0,4 2 1 0,-4-2 15 16,0 0 1-16,0 0 0 0,0 0-1 0,0 0-43 16,1 0 0-16,-1 0 0 0,17 0 0 0,-17 0-11 15,28 7 0-15,-5-6-1 0,1 3 1 0,2-1-7 16,4 2 1-16,1 2-1 0,1 2 1 0,0-6-1 0,-1 3 0 16,5-1 0-16,-3 2 0 0,8-4 0 0,-2 2 0 15,4-1 0-15,0-2 0 0,0 5-1 0,2-4 0 16,3 2 0-16,2-1 1 0,3-1-1 0,6 2 1 15,-1-1 0-15,7-3 0 0,-1 3 0 0,5-1 1 16,3-3-1-16,-1 4 1 0,7-4 3 0,-1 2 0 16,-1 1-1-16,2-3 2 0,2-3 4 0,-3 1 1 0,1 2-1 15,0-4 1-15,1 4 7 0,-3-3 1 0,4 3 0 16,2 3 0-16,2-3-2 0,3 4-1 0,-1-4 1 16,-4-4 1-16,0 4 6 0,4-5 1 0,-4 2-1 15,4-1 2-15,-6-3-1 0,0 2-1 0,4 0 1 16,0 2 1-16,-1 3-4 0,3 0 0 0,2 0 0 15,-3-6 2-15,-3 3-5 0,4-1 1 0,-4 1-1 16,0 1 1-16,-2-1-1 0,0 3 0 0,-1-5 0 16,-1 3 1-16,0 0-8 0,-2 2 2 0,3-3-1 15,-5 3 0-15,3 3-4 0,-3-1 1 0,3-2-1 0,-1-2 1 16,0-1-7-16,1-3 1 0,1 3 1 0,-4-2-1 16,-3 5-2-16,4 0 0 0,-1-2 1 0,1 0-1 15,-1 2-1-15,1-3 0 0,-1 3 0 0,-1-4 1 16,2 3-1-16,-1-3 0 0,1 1 0 0,-3 3 0 0,-1 0 0 15,-2 0 0-15,-4-5 0 0,1 1 1 16,-1 1 0-16,0-1 0 0,0 2 0 0,0-1 0 0,1 3 1 16,-1 0 0-16,-2 0 0 0,2-3 0 0,1 3 1 15,-1-2 0-15,-4 2 0 0,3 0 1 0,-3 0 0 0,1 0 1 16,-1 0-1-16,-3 0 1 0,3 0-1 0,-5-2 1 16,0 2-1-16,0 2 2 0,0 0-3 0,-6 1 2 15,2 0-2-15,3-3 1 0,-1 0-1 0,1 0-1 16,1-3 0-16,0 3 0 0,0 3-2 0,0-3 1 15,-2 0 1-15,0 0-1 0,0-3-1 0,2 3 0 16,-6 0 0-16,4 0 1 0,0 0-1 0,0 0 0 16,0 0 0-16,-1 3 0 0,-3-3 0 0,0 2 0 0,1 0 0 15,1-2 0-15,4 0-1 0,0 0 1 0,-4 2-1 16,2 1 1-16,-2-3-2 0,-2 4 2 0,-1-4-1 16,-1-4 1-16,1 4-1 0,-7-5 1 0,1 3 0 15,-2 2 0-15,0 0 0 0,0 0 0 0,-2 0 0 16,-1 0 0-16,-5-2 0 0,3 2 0 0,-7-3 0 15,1 3 0-15,0-3 0 0,-2 3 0 0,-2 0 0 16,-2 0 0-16,0 3 0 0,-1 0 0 0,-1 1 0 16,2 1 0-16,-5 4 0 0,0-4 0 0,-1 2 0 15,1 0 0-15,0 3 0 0,-8 2 0 0</inkml:trace>
  <inkml:trace contextRef="#ctx0" brushRef="#br0" timeOffset="33433.44">21698 6869 892 0,'-2'-2'0'15,"2"2"0"-15,-9-4 0 0,9 4 27 0,-17 0 0 16,17 0-1-16,-28 0 2 0,28 0 25 0,-36 0 1 16,18 2-1-16,-1 0 1 0,1 0-15 0,1-2 0 15,2 0 1-15,0 0 0 0,0 3-21 0,0 1 1 0,2-3-1 16,4 3 1-16,1-4-6 0,3 3 1 0,5-3-1 16,-10 2 1-16,10-2-5 0,-5 3 1 0,5-3-1 15,0 4 1-15,0-4-3 0,-2 3 1 0,2-3 0 16,17 4 0-16,7 1-3 0,6-3 1 0,5-2-2 15,4-2 2-15,8-2-2 0,3 1 1 0,4 1 0 16,2-1-1-16,4-1-1 0,1 3-1 0,3-3 0 16,1 1 2-16,4-2-2 0,3-6 2 0,5 2-1 15,1 1 1-15,4-1-1 0,4 1 2 0,1-1-2 0,3 0 2 16,1 2-2-16,4 2 2 0,6 2-2 0,-3-6 2 16,5 2 1-16,-1 2 0 0,1-4-1 0,-3 2 1 15,1 2 0-15,2-5 0 0,-3 3-1 0,-1 0 1 16,-2 0 0-16,-2 2 1 0,-8 1-2 0,1 3 2 15,-8-6 7-15,-3 1-1 0,-5 3 1 0,-1 3 1 0,-6 0 8 16,-5 0 2-16,-2 3 0 0,-4-3 0 0,-10-3 3 16,-3 3 0-16,-5-3 0 0,-3 3 2 0,-5 0-4 15,-4 0 1-15,-5-2-2 0,-4 0 3 0,-6 0-9 0,-5 2 0 16,-4 0 0-16,6 2 0 0,-6-2-6 16,7 4 0-16,-7-4 1 0,2 12 0 0,-4 0-5 0,-2 3 1 15</inkml:trace>
  <inkml:trace contextRef="#ctx0" brushRef="#br0" timeOffset="52168.54">3449 7597 602 0,'0'0'0'0,"0"0"0"0,11 5 0 0,-11-5 15 0,19 9 0 15,-19-9 1-15,18 9 0 0,-18-9 18 0,21 3 0 16,-21-3 0-16,32 0 1 0,-8 0 2 0,0 4 0 16,2 1 0-16,0-2 1 0,8-1-22 0,-1 1 1 15,3 1-1-15,1-1 1 0,2 1-1 0,4 1 0 0,2-3-1 16,3 1 2-16,2 1-3 0,4-1 0 0,4-1 1 15,2 0-1-15,3-1-2 0,6 3-1 0,0-3 0 16,0 3 0-16,4-1-2 0,3-3 0 0,4 4 0 16,0-1 1-16,2-1-3 0,4 2 1 0,0-1 0 15,1-1 0-15,6 1-2 0,1 1 1 0,6 1 0 16,4 2 0-16,8-6 4 0,2 3 0 0,3-1 0 16,1-1 2-16,-5-2-1 0,5-2 0 0,1 2 1 15,-3-3 0-15,1-1 1 0,0 3-1 0,3-3 0 16,-3-1 1-16,4 2-2 0,2-1 1 0,0 1-1 15,-4 1 0-15,4-5 0 0,0 2-1 0,-9 1 0 0,0-3 0 16,-5 2-2-16,-2 0 0 0,-7 2 0 0,-3-6 1 16,2 2-1-16,-6 2 0 0,-5-4 0 0,-5 2 0 15,-2 2 0-15,-7-4 1 0,-1 6 0 0,-4 0 0 0,-2 3 1 16,-6 0 0-16,-3 0 0 0,0 3 0 0,-4 0 0 16,-6-1 2-16</inkml:trace>
  <inkml:trace contextRef="#ctx0" brushRef="#br0" timeOffset="53072.11">12946 7833 916 0,'-13'-2'0'0,"13"2"0"16,-19 0 0-16,19 0 26 0,-5 7 1 0,5-7-1 15,-6 8 1-15,6-8 22 0,-17 12 2 0,17-12-2 16,-9 13 2-16,9-13-16 0,-4 12 3 0,4-12-3 16,-2 20 2-16,2-20-17 0,10 33 0 0,-1-15 0 15,4-3 0-15,0 3-6 0,6-3-1 0,5-1 1 16,0-4-1-16,4-1-4 0,6 0 1 0,5-8 0 15,4 3 0-15,5-1-1 0,6-1 0 0,6 0 0 16,3-1 0-16,4-1-2 0,4 0 1 0,4-1 0 0,5-1-1 16,4 0-1-16,3-1 0 0,6-1-1 0,6-1 2 15,7 0-1-15,0 2 0 0,12-6 0 0,-1 2 1 16,1-2 5-16,8 1 0 0,3-1 1 0,1-3 0 16,4 3 3-16,2-3 1 0,4 0-2 0,-2 3 2 0,0 1 1 15,2-3 0-15,3 1 0 0,1 0 0 0,-6-1 0 16,3 4 1-16,-3-1-1 0,-2-1 1 0,-6 0-4 15,-1 2 1-15,-8-1-1 0,-3 1 1 0,-10 2 1 16,0-4 1-16,-11 2-1 0,-6 2 1 0,-9 1-6 16,-6 1 1-16,-11-2 1 0,1 1-1 0,-7 3-3 0,-7-3 0 15,-7 1 1-15,-6 1 0 0,-9 4 2 0,-6 1 1 16,-5-3-1-16,-6 0 1 0,-13 0-1 0,7-3 1 16,-7 3-1-16,-11 3 0 0,-2-1 1 0,-2 0-1 15,-14 3 1-15,-14 0 0 0,-19 5-6 0,-16 2 0 16</inkml:trace>
  <inkml:trace contextRef="#ctx0" brushRef="#br0" timeOffset="53553.36">12722 8122 1520 0,'-16'-4'0'0,"16"4"0"16,-30-7 0-16,30 7 2 0,-19-2 2 0,19 2-2 0,-18-3 1 16,18 3 7-16,-14-12 2 0,14 12-2 0,4-12 1 15,-4 12-2-15,19-9 1 0,-1 2-1 0,7 2 1 16,3-4-10-16,7 2 0 0,4 2 0 0,4 0 0 16,2 2-1-16,1-4 1 0,5 5 0 0,-1-2 0 15,11 1-1-15,5-1 1 0,4 3-1 0,5-6 1 16,7 2-3-16,4-1 1 0,1 0 0 0,6-3 0 0,6 0 2 15,4 1 0-15,12 1 0 0,4-2 0 0,17 0 0 16,6-3 0-16,2 4 0 0,1-5 0 0,9 3 1 16,3 1 0-16,1-1 0 0,4 1 0 0,2 2 6 0,0-1 0 15,0-1-1-15,4-1 1 0,0-1 8 0,-1 1 0 16,5 5 1-16,-4 1 0 0,-1 4 5 0,-1 0 1 16,-2-1-1-16,-4-1 0 0,-3 0 4 0,-3-5 0 15,-6 4-1-15,-1 1 2 0,-6-3-6 0,-4 1 2 16,-7 4-2-16,0 0 1 0,-10 0 0 0,-1 0 1 15,-7 2-1-15,-8-2 0 0,-3-2-3 0,-5 2 0 0,-6-3 0 16,-4 3 1-16,-8-4-3 0,-4 3 1 0,-3-1-1 16,-2 0 0-16,-7 2 1 0,-6-3 0 0,-8-1 0 15,-9 3 0-15,-3-3-5 0,-12-1 0 0,-2 3 1 16,-5 2 0-16,-6 2-3 0,-5 3 0 0,-6-5 1 16,3 9-1-16,-3-9-1 0,-3 8 1 0</inkml:trace>
  <inkml:trace contextRef="#ctx0" brushRef="#br0" timeOffset="70116.75">1824 4998 263 0,'-9'0'0'0,"9"0"0"16,-17 12 0-16,17-12-9 0,0 17 1 0,0-17 1 16,-7 0-1-16,7 0 0 0,-13-15 1 0,13 15 0 0,-13-14 1 15,13 14 4-15,-6-12 2 0,6 12-1 0,-6-16 1 16,6 16 1-16,-5-17 1 0,5 17-1 0,-6-28 1 16,6 28 2-16,-5-26 2 0,5 26 0 0,-2-21-1 0,2 21 5 15,-4-6 1-15,4 6-1 0,0 0 1 0,0 0 8 16,0 3 1-16,0-3-1 0,0 16 1 0,0-16 7 15,-2 34 1-15,4-10-1 0,7-3 1 0,4 0 4 16,6 0 0-16,7-2 1 0,-2-2-1 0,8-5 8 16,3-3-1-16,-1-1 0 0,1-4 1 0,3-8 4 0,-1-1 1 15,6 2 0-15,1-6 0 0,5 1-16 0,1-1 0 16,0 2 1-16,1-2 0 0,-3 1 16 0,3-3 0 16,-1 6 0-16,-2 2 1 0,-3 3-7 0,0 3 1 15,1 1-1-15,-1 4 1 0,-2 4-10 0,2 0 0 16,-3 1 1-16,1 4 0 0,0 0-8 0,-4 4 1 0,6-2-2 15,2-2 2-15,-3-1-9 0,7-2-1 0,3-2 1 16,-2 0 1-16,7-3-6 0,-1-3 1 0,4 0 1 16,-1-6-1-16,3-6-1 0,-1 3 1 0,4-6-1 15,-6-1 1-15,3 0-4 0,1-3 0 0,-2 1 0 16,-1 4 1-16,-1-3-1 0,-1 6-1 0,0 0 1 16,1 1 1-16,-3 8-2 0,-2 1 1 0,0 0-1 15,-6 6 0-15,-2-3-1 0,1 1 0 0,-3 3-1 16,3 2 1-16,1 5 1 0,4 2-1 0,-4 0 1 15,1-6 1-15,3-1-1 0,-4-2 1 0,6 0-1 0,2-5 1 16,9 2 1-16,2-4 0 0,0-5 0 0,3-5 0 16,-3 1 1-16,0-4 0 0,4-4 0 0,-2-1 2 15,1 1-1-15,-3-5 0 0,2 1 0 0,2 1 2 16,-4 1-4-16,0 2 1 0,-4 0 0 0,-2 3 0 16,-5 4-2-16,2 3 1 0,-4 2-1 0,-6 2 1 15,-2 3 1-15,-7 0 1 0,2 4-1 0,-2 1 1 0,-2 2-2 16,2 2 0-16,-2-2 0 0,-1 4 0 0,5-2-1 15,-1 1 0-15,1-6 0 0,-4 0 0 0,4-2-2 16,0 1 1-16,2-4 0 0,3 1 1 0,3-5-4 16,-3-4 2-16,2-1-1 0,1-2 1 0,-1-1 1 15,6-4-1-15,0-1 1 0,0 3 0 0,5 1-1 0,1 3 0 16,-1-7 1-16,2 5 0 0,-1-4-1 0,1-2 1 16,-1 7 0-16,-1 2 1 0,-5 6 0 0,-4 3 1 15,-1 1 0-15,-5 2 0 0,-1-4 1 0,-2 3 0 16,2-1 0-16,-1 5 0 0,3-1 0 0,3 3 0 15,-5-3 0-15,0-4 0 0,1-2-1 0,-1-3 1 0,-2 0 1 16,1-5-1-16,7 2-4 0,-1-6 2 16,-2 2 0-16,1-2 0 0,1 1-2 0,-1-4-1 0,1-2 1 15,-3 0-1-15,-1 0 0 0,-3 2 0 0,2-2 0 16,-2 7 1-16,1-1-3 0,1 1 1 0,-2 1 0 16,-2 3 0-16,-4 6 1 0,-5 1-1 0,1 1 1 15,3-1-1-15,-6-3 1 0,-4 3-1 0,3-1 1 16,-2 1 0-16,2 1-1 0,-1 2 0 0,2 1 0 15,0 5 0-15,2-5-1 0,-3 4 1 0,-1-3-1 16,2 3 1-16,0 0-2 0,-4 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87" name="Google Shape;87;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3251974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912601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200" b="1" i="1">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4" name="Google Shape;10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4114783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1597102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16620222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8238090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21680354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6448639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33531175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743585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200" b="1" i="1">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4" name="Google Shape;10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12447906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23618635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7641381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11049812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19032097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200" b="1" i="1">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4" name="Google Shape;10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29205279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extLst>
      <p:ext uri="{BB962C8B-B14F-4D97-AF65-F5344CB8AC3E}">
        <p14:creationId xmlns:p14="http://schemas.microsoft.com/office/powerpoint/2010/main" val="1116811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extLst>
      <p:ext uri="{BB962C8B-B14F-4D97-AF65-F5344CB8AC3E}">
        <p14:creationId xmlns:p14="http://schemas.microsoft.com/office/powerpoint/2010/main" val="38431830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extLst>
      <p:ext uri="{BB962C8B-B14F-4D97-AF65-F5344CB8AC3E}">
        <p14:creationId xmlns:p14="http://schemas.microsoft.com/office/powerpoint/2010/main" val="16203743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extLst>
      <p:ext uri="{BB962C8B-B14F-4D97-AF65-F5344CB8AC3E}">
        <p14:creationId xmlns:p14="http://schemas.microsoft.com/office/powerpoint/2010/main" val="5498938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extLst>
      <p:ext uri="{BB962C8B-B14F-4D97-AF65-F5344CB8AC3E}">
        <p14:creationId xmlns:p14="http://schemas.microsoft.com/office/powerpoint/2010/main" val="278496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cs typeface="Calibri"/>
              </a:rPr>
              <a:t>Ok. Having said that, lets get back to what we were speaking about. </a:t>
            </a:r>
          </a:p>
          <a:p>
            <a:endParaRPr lang="en-US" dirty="0">
              <a:cs typeface="Calibri"/>
            </a:endParaRPr>
          </a:p>
          <a:p>
            <a:r>
              <a:rPr lang="en-US" dirty="0">
                <a:cs typeface="Calibri"/>
              </a:rPr>
              <a:t>Input devices. We have seen that the virtual reality eco system largely encompasses three fundamental components that include</a:t>
            </a:r>
          </a:p>
          <a:p>
            <a:endParaRPr lang="en-US" dirty="0">
              <a:cs typeface="Calibri"/>
            </a:endParaRPr>
          </a:p>
          <a:p>
            <a:r>
              <a:rPr lang="en-US" dirty="0">
                <a:cs typeface="Calibri"/>
              </a:rPr>
              <a:t>HMD – head mounted devices that give you immersive VR experience, we saw some examples in the last class like the HTC VIVE, Oculus Rift, Samsung gear and so on. Some of you have also used few of these and experienced it for a few minutes. </a:t>
            </a:r>
          </a:p>
          <a:p>
            <a:endParaRPr lang="en-US" dirty="0">
              <a:cs typeface="Calibri"/>
            </a:endParaRPr>
          </a:p>
          <a:p>
            <a:r>
              <a:rPr lang="en-US" dirty="0">
                <a:cs typeface="Calibri"/>
              </a:rPr>
              <a:t>And the second components is the GTD or the </a:t>
            </a:r>
            <a:r>
              <a:rPr lang="en-GB" dirty="0"/>
              <a:t>Gesture Tracking Devices. We saw a video of </a:t>
            </a:r>
            <a:r>
              <a:rPr lang="en-GB" dirty="0" err="1"/>
              <a:t>Xsense</a:t>
            </a:r>
            <a:r>
              <a:rPr lang="en-GB" dirty="0"/>
              <a:t> IMU sensors that can accurately estimation the position and orientation of a dancer. we will in the next hour see how these gesture tracking devices work and what are the various technicalities that go into tracking. I will try to keep it as non-mathematical as possible, as the mathematics behind it can get pretty messy and complicated. However, if you are interested in the mathematical aspects, I will be more than happy to discuss. </a:t>
            </a:r>
          </a:p>
          <a:p>
            <a:endParaRPr lang="en-GB" dirty="0">
              <a:cs typeface="Calibri"/>
            </a:endParaRPr>
          </a:p>
          <a:p>
            <a:r>
              <a:rPr lang="en-GB" dirty="0">
                <a:cs typeface="Calibri"/>
              </a:rPr>
              <a:t>On the screen you can see that a 3 directional coordinate system is depicted. The 3 primary axes of a 3d coordinate system is X, Y and Z axis. Hear I would like to know where, when and why in your past have you encountered 3 dimensional coordinate system. </a:t>
            </a:r>
          </a:p>
          <a:p>
            <a:endParaRPr lang="en-GB" dirty="0">
              <a:cs typeface="Calibri"/>
            </a:endParaRPr>
          </a:p>
          <a:p>
            <a:endParaRPr lang="en-GB" dirty="0">
              <a:cs typeface="Calibri"/>
            </a:endParaRPr>
          </a:p>
          <a:p>
            <a:r>
              <a:rPr lang="en-GB" dirty="0">
                <a:cs typeface="Calibri"/>
              </a:rPr>
              <a:t>Give some time to the students to ponder on </a:t>
            </a:r>
          </a:p>
          <a:p>
            <a:endParaRPr lang="en-GB" dirty="0">
              <a:cs typeface="Calibri"/>
            </a:endParaRPr>
          </a:p>
          <a:p>
            <a:endParaRPr lang="en-GB" dirty="0">
              <a:cs typeface="Calibri"/>
            </a:endParaRPr>
          </a:p>
          <a:p>
            <a:r>
              <a:rPr lang="en-GB" dirty="0">
                <a:cs typeface="Calibri"/>
              </a:rPr>
              <a:t>Ok, if I tell you, I have encountered 2 dimension in images, drawings, sketch and so on. While I have encountered 1 dimension when I want to know the temperature currently or current time or something like that. Similar, where and when have you encountered 3D, either consciously or subconsciously. </a:t>
            </a:r>
          </a:p>
          <a:p>
            <a:endParaRPr lang="en-GB" dirty="0">
              <a:cs typeface="Calibri"/>
            </a:endParaRPr>
          </a:p>
          <a:p>
            <a:r>
              <a:rPr lang="en-GB" dirty="0">
                <a:cs typeface="Calibri"/>
              </a:rPr>
              <a:t>Explain the roll pitch and yaw concepts. </a:t>
            </a:r>
          </a:p>
          <a:p>
            <a:r>
              <a:rPr lang="en-GB" dirty="0">
                <a:cs typeface="Calibri"/>
              </a:rPr>
              <a:t>Degree of freedom</a:t>
            </a:r>
          </a:p>
        </p:txBody>
      </p:sp>
      <p:sp>
        <p:nvSpPr>
          <p:cNvPr id="4" name="Slide Number Placeholder 3"/>
          <p:cNvSpPr>
            <a:spLocks noGrp="1"/>
          </p:cNvSpPr>
          <p:nvPr>
            <p:ph type="sldNum" sz="quarter" idx="10"/>
          </p:nvPr>
        </p:nvSpPr>
        <p:spPr/>
        <p:txBody>
          <a:bodyPr/>
          <a:lstStyle/>
          <a:p>
            <a:fld id="{E6A3ACC2-D43E-4BA3-8382-EE04A8612F25}" type="slidenum">
              <a:rPr lang="en-US" smtClean="0"/>
              <a:pPr/>
              <a:t>3</a:t>
            </a:fld>
            <a:endParaRPr lang="en-US"/>
          </a:p>
        </p:txBody>
      </p:sp>
    </p:spTree>
    <p:extLst>
      <p:ext uri="{BB962C8B-B14F-4D97-AF65-F5344CB8AC3E}">
        <p14:creationId xmlns:p14="http://schemas.microsoft.com/office/powerpoint/2010/main" val="30497738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extLst>
      <p:ext uri="{BB962C8B-B14F-4D97-AF65-F5344CB8AC3E}">
        <p14:creationId xmlns:p14="http://schemas.microsoft.com/office/powerpoint/2010/main" val="28228625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extLst>
      <p:ext uri="{BB962C8B-B14F-4D97-AF65-F5344CB8AC3E}">
        <p14:creationId xmlns:p14="http://schemas.microsoft.com/office/powerpoint/2010/main" val="22131608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extLst>
      <p:ext uri="{BB962C8B-B14F-4D97-AF65-F5344CB8AC3E}">
        <p14:creationId xmlns:p14="http://schemas.microsoft.com/office/powerpoint/2010/main" val="16448479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extLst>
      <p:ext uri="{BB962C8B-B14F-4D97-AF65-F5344CB8AC3E}">
        <p14:creationId xmlns:p14="http://schemas.microsoft.com/office/powerpoint/2010/main" val="8101953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extLst>
      <p:ext uri="{BB962C8B-B14F-4D97-AF65-F5344CB8AC3E}">
        <p14:creationId xmlns:p14="http://schemas.microsoft.com/office/powerpoint/2010/main" val="25726809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200" b="1" i="1">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4" name="Google Shape;10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extLst>
      <p:ext uri="{BB962C8B-B14F-4D97-AF65-F5344CB8AC3E}">
        <p14:creationId xmlns:p14="http://schemas.microsoft.com/office/powerpoint/2010/main" val="36025249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extLst>
      <p:ext uri="{BB962C8B-B14F-4D97-AF65-F5344CB8AC3E}">
        <p14:creationId xmlns:p14="http://schemas.microsoft.com/office/powerpoint/2010/main" val="5475632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extLst>
      <p:ext uri="{BB962C8B-B14F-4D97-AF65-F5344CB8AC3E}">
        <p14:creationId xmlns:p14="http://schemas.microsoft.com/office/powerpoint/2010/main" val="37942323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extLst>
      <p:ext uri="{BB962C8B-B14F-4D97-AF65-F5344CB8AC3E}">
        <p14:creationId xmlns:p14="http://schemas.microsoft.com/office/powerpoint/2010/main" val="18850108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extLst>
      <p:ext uri="{BB962C8B-B14F-4D97-AF65-F5344CB8AC3E}">
        <p14:creationId xmlns:p14="http://schemas.microsoft.com/office/powerpoint/2010/main" val="3081552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39781389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extLst>
      <p:ext uri="{BB962C8B-B14F-4D97-AF65-F5344CB8AC3E}">
        <p14:creationId xmlns:p14="http://schemas.microsoft.com/office/powerpoint/2010/main" val="32348848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extLst>
      <p:ext uri="{BB962C8B-B14F-4D97-AF65-F5344CB8AC3E}">
        <p14:creationId xmlns:p14="http://schemas.microsoft.com/office/powerpoint/2010/main" val="25190682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extLst>
      <p:ext uri="{BB962C8B-B14F-4D97-AF65-F5344CB8AC3E}">
        <p14:creationId xmlns:p14="http://schemas.microsoft.com/office/powerpoint/2010/main" val="7889108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extLst>
      <p:ext uri="{BB962C8B-B14F-4D97-AF65-F5344CB8AC3E}">
        <p14:creationId xmlns:p14="http://schemas.microsoft.com/office/powerpoint/2010/main" val="10171450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extLst>
      <p:ext uri="{BB962C8B-B14F-4D97-AF65-F5344CB8AC3E}">
        <p14:creationId xmlns:p14="http://schemas.microsoft.com/office/powerpoint/2010/main" val="19626947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a:p>
        </p:txBody>
      </p:sp>
    </p:spTree>
    <p:extLst>
      <p:ext uri="{BB962C8B-B14F-4D97-AF65-F5344CB8AC3E}">
        <p14:creationId xmlns:p14="http://schemas.microsoft.com/office/powerpoint/2010/main" val="27992434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extLst>
      <p:ext uri="{BB962C8B-B14F-4D97-AF65-F5344CB8AC3E}">
        <p14:creationId xmlns:p14="http://schemas.microsoft.com/office/powerpoint/2010/main" val="21067543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1737332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3107632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2721789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3582913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2249479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1"/>
        <p:cNvGrpSpPr/>
        <p:nvPr/>
      </p:nvGrpSpPr>
      <p:grpSpPr>
        <a:xfrm>
          <a:off x="0" y="0"/>
          <a:ext cx="0" cy="0"/>
          <a:chOff x="0" y="0"/>
          <a:chExt cx="0" cy="0"/>
        </a:xfrm>
      </p:grpSpPr>
      <p:sp>
        <p:nvSpPr>
          <p:cNvPr id="22" name="Google Shape;22;p1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716178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1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1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3"/>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customXml" Target="../ink/ink10.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00.png"/><Relationship Id="rId5" Type="http://schemas.openxmlformats.org/officeDocument/2006/relationships/customXml" Target="../ink/ink9.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customXml" Target="../ink/ink12.xml"/><Relationship Id="rId5" Type="http://schemas.openxmlformats.org/officeDocument/2006/relationships/image" Target="../media/image120.png"/><Relationship Id="rId4" Type="http://schemas.openxmlformats.org/officeDocument/2006/relationships/customXml" Target="../ink/ink1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customXml" Target="../ink/ink1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customXml" Target="../ink/ink1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3.png"/><Relationship Id="rId3" Type="http://schemas.openxmlformats.org/officeDocument/2006/relationships/image" Target="../media/image6.png"/><Relationship Id="rId7" Type="http://schemas.openxmlformats.org/officeDocument/2006/relationships/image" Target="../media/image18.png"/><Relationship Id="rId12"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hyperlink" Target="http://www.imdb.com/name/nm0700875/photogallery" TargetMode="External"/><Relationship Id="rId5" Type="http://schemas.openxmlformats.org/officeDocument/2006/relationships/image" Target="../media/image16.jpeg"/><Relationship Id="rId10" Type="http://schemas.openxmlformats.org/officeDocument/2006/relationships/image" Target="../media/image21.jpeg"/><Relationship Id="rId4" Type="http://schemas.openxmlformats.org/officeDocument/2006/relationships/hyperlink" Target="http://www.imdb.com/title/tt0345061/photogallery" TargetMode="External"/><Relationship Id="rId9" Type="http://schemas.openxmlformats.org/officeDocument/2006/relationships/image" Target="../media/image20.jpeg"/><Relationship Id="rId1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hyperlink" Target="https://www.indiaforums.com/forum/topic/3924761#:~:text=Shah%20Rukh%20Khan%27s%20Bacon%20number%20is%203%20Shahrukh,Kher%20appeared%20in%20%27My%20Kinda%27%20Muzik%3A%20Vol.%201%27."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customXml" Target="../ink/ink15.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customXml" Target="../ink/ink16.xml"/><Relationship Id="rId5" Type="http://schemas.openxmlformats.org/officeDocument/2006/relationships/image" Target="../media/image29.png"/><Relationship Id="rId4" Type="http://schemas.openxmlformats.org/officeDocument/2006/relationships/hyperlink" Target="http://www.oakland.edu/enp/"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customXml" Target="../ink/ink17.xml"/><Relationship Id="rId4" Type="http://schemas.openxmlformats.org/officeDocument/2006/relationships/image" Target="../media/image32.jpe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customXml" Target="../ink/ink18.xml"/><Relationship Id="rId4" Type="http://schemas.openxmlformats.org/officeDocument/2006/relationships/image" Target="../media/image32.jpe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customXml" Target="../ink/ink19.xml"/><Relationship Id="rId4" Type="http://schemas.openxmlformats.org/officeDocument/2006/relationships/image" Target="../media/image35.emf"/></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7.emf"/></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customXml" Target="../ink/ink20.xml"/><Relationship Id="rId4" Type="http://schemas.openxmlformats.org/officeDocument/2006/relationships/image" Target="../media/image38.emf"/></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1.xml"/><Relationship Id="rId5" Type="http://schemas.openxmlformats.org/officeDocument/2006/relationships/image" Target="../media/image6.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customXml" Target="../ink/ink21.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customXml" Target="../ink/ink22.xml"/><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customXml" Target="../ink/ink23.xml"/><Relationship Id="rId4" Type="http://schemas.openxmlformats.org/officeDocument/2006/relationships/image" Target="../media/image48.emf"/></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customXml" Target="../ink/ink24.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customXml" Target="../ink/ink25.xml"/><Relationship Id="rId5" Type="http://schemas.openxmlformats.org/officeDocument/2006/relationships/image" Target="../media/image56.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customXml" Target="../ink/ink26.xml"/><Relationship Id="rId5" Type="http://schemas.openxmlformats.org/officeDocument/2006/relationships/image" Target="../media/image59.png"/><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customXml" Target="../ink/ink27.xml"/><Relationship Id="rId5" Type="http://schemas.openxmlformats.org/officeDocument/2006/relationships/image" Target="../media/image62.emf"/><Relationship Id="rId4" Type="http://schemas.openxmlformats.org/officeDocument/2006/relationships/image" Target="../media/image61.emf"/></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customXml" Target="../ink/ink28.xml"/></Relationships>
</file>

<file path=ppt/slides/_rels/slide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customXml" Target="../ink/ink29.xml"/><Relationship Id="rId4" Type="http://schemas.openxmlformats.org/officeDocument/2006/relationships/image" Target="../media/image66.emf"/></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68.png"/><Relationship Id="rId4" Type="http://schemas.openxmlformats.org/officeDocument/2006/relationships/customXml" Target="../ink/ink30.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customXml" Target="../ink/ink31.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customXml" Target="../ink/ink32.xml"/><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customXml" Target="../ink/ink33.xml"/><Relationship Id="rId4" Type="http://schemas.openxmlformats.org/officeDocument/2006/relationships/image" Target="../media/image70.png"/></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customXml" Target="../ink/ink34.xml"/><Relationship Id="rId4" Type="http://schemas.openxmlformats.org/officeDocument/2006/relationships/image" Target="../media/image73.png"/></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75.png"/><Relationship Id="rId4" Type="http://schemas.openxmlformats.org/officeDocument/2006/relationships/customXml" Target="../ink/ink35.xml"/></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76.png"/><Relationship Id="rId4" Type="http://schemas.openxmlformats.org/officeDocument/2006/relationships/customXml" Target="../ink/ink36.xml"/></Relationships>
</file>

<file path=ppt/slides/_rels/slide5.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customXml" Target="../ink/ink37.xml"/></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customXml" Target="../ink/ink38.xml"/><Relationship Id="rId4" Type="http://schemas.openxmlformats.org/officeDocument/2006/relationships/image" Target="../media/image78.png"/></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customXml" Target="../ink/ink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customXml" Target="../ink/ink6.xml"/><Relationship Id="rId5" Type="http://schemas.openxmlformats.org/officeDocument/2006/relationships/image" Target="../media/image710.png"/><Relationship Id="rId4" Type="http://schemas.openxmlformats.org/officeDocument/2006/relationships/customXml" Target="../ink/ink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customXml" Target="../ink/ink8.xml"/><Relationship Id="rId5" Type="http://schemas.openxmlformats.org/officeDocument/2006/relationships/image" Target="../media/image81.png"/><Relationship Id="rId4" Type="http://schemas.openxmlformats.org/officeDocument/2006/relationships/customXml" Target="../ink/ink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p:nvPr/>
        </p:nvSpPr>
        <p:spPr>
          <a:xfrm>
            <a:off x="4781916" y="1688267"/>
            <a:ext cx="749721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i="0" u="none" strike="noStrike" cap="none" dirty="0">
                <a:solidFill>
                  <a:srgbClr val="C55A11"/>
                </a:solidFill>
                <a:latin typeface="Calibri"/>
                <a:ea typeface="Calibri"/>
                <a:cs typeface="Calibri"/>
                <a:sym typeface="Calibri"/>
              </a:rPr>
              <a:t>Graph Theory and its Applications</a:t>
            </a:r>
            <a:endParaRPr lang="en-US" dirty="0"/>
          </a:p>
        </p:txBody>
      </p:sp>
      <p:sp>
        <p:nvSpPr>
          <p:cNvPr id="90" name="Google Shape;90;p1"/>
          <p:cNvSpPr/>
          <p:nvPr/>
        </p:nvSpPr>
        <p:spPr>
          <a:xfrm>
            <a:off x="4781916" y="2841955"/>
            <a:ext cx="6495684" cy="1200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dirty="0">
                <a:solidFill>
                  <a:srgbClr val="2F5496"/>
                </a:solidFill>
                <a:latin typeface="Calibri"/>
                <a:ea typeface="Calibri"/>
                <a:cs typeface="Calibri"/>
                <a:sym typeface="Calibri"/>
              </a:rPr>
              <a:t>Real world networks’ properties to be modeled </a:t>
            </a:r>
            <a:endParaRPr dirty="0"/>
          </a:p>
        </p:txBody>
      </p:sp>
      <p:sp>
        <p:nvSpPr>
          <p:cNvPr id="91" name="Google Shape;91;p1"/>
          <p:cNvSpPr/>
          <p:nvPr/>
        </p:nvSpPr>
        <p:spPr>
          <a:xfrm>
            <a:off x="4781916" y="4415503"/>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Dr. Arti Arya</a:t>
            </a:r>
            <a:endParaRPr sz="2400" b="1" dirty="0">
              <a:solidFill>
                <a:schemeClr val="dk1"/>
              </a:solidFill>
              <a:latin typeface="Calibri"/>
              <a:ea typeface="Calibri"/>
              <a:cs typeface="Calibri"/>
              <a:sym typeface="Calibri"/>
            </a:endParaRPr>
          </a:p>
        </p:txBody>
      </p:sp>
      <p:sp>
        <p:nvSpPr>
          <p:cNvPr id="92" name="Google Shape;92;p1"/>
          <p:cNvSpPr/>
          <p:nvPr/>
        </p:nvSpPr>
        <p:spPr>
          <a:xfrm>
            <a:off x="4781916" y="4813108"/>
            <a:ext cx="7497214"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Department of Computer Science </a:t>
            </a:r>
            <a:endParaRPr/>
          </a:p>
          <a:p>
            <a:pPr marL="0" marR="0" lvl="0" indent="0" algn="l" rtl="0">
              <a:spcBef>
                <a:spcPts val="0"/>
              </a:spcBef>
              <a:spcAft>
                <a:spcPts val="0"/>
              </a:spcAft>
              <a:buNone/>
            </a:pPr>
            <a:r>
              <a:rPr lang="en-US" sz="2000">
                <a:solidFill>
                  <a:schemeClr val="dk1"/>
                </a:solidFill>
                <a:latin typeface="Calibri"/>
                <a:ea typeface="Calibri"/>
                <a:cs typeface="Calibri"/>
                <a:sym typeface="Calibri"/>
              </a:rPr>
              <a:t>and Engineering</a:t>
            </a:r>
            <a:endParaRPr sz="2000">
              <a:solidFill>
                <a:schemeClr val="dk1"/>
              </a:solidFill>
              <a:latin typeface="Calibri"/>
              <a:ea typeface="Calibri"/>
              <a:cs typeface="Calibri"/>
              <a:sym typeface="Calibri"/>
            </a:endParaRPr>
          </a:p>
        </p:txBody>
      </p:sp>
      <p:grpSp>
        <p:nvGrpSpPr>
          <p:cNvPr id="93" name="Google Shape;93;p1"/>
          <p:cNvGrpSpPr/>
          <p:nvPr/>
        </p:nvGrpSpPr>
        <p:grpSpPr>
          <a:xfrm>
            <a:off x="313844" y="5489699"/>
            <a:ext cx="1066895" cy="1078155"/>
            <a:chOff x="313844" y="5489699"/>
            <a:chExt cx="1066895" cy="1078155"/>
          </a:xfrm>
        </p:grpSpPr>
        <p:sp>
          <p:nvSpPr>
            <p:cNvPr id="94" name="Google Shape;94;p1"/>
            <p:cNvSpPr/>
            <p:nvPr/>
          </p:nvSpPr>
          <p:spPr>
            <a:xfrm rot="5400000">
              <a:off x="824432" y="6011547"/>
              <a:ext cx="45719" cy="1066895"/>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5" name="Google Shape;95;p1"/>
            <p:cNvSpPr/>
            <p:nvPr/>
          </p:nvSpPr>
          <p:spPr>
            <a:xfrm rot="10800000">
              <a:off x="313844" y="5489699"/>
              <a:ext cx="45719" cy="1066895"/>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cxnSp>
        <p:nvCxnSpPr>
          <p:cNvPr id="96" name="Google Shape;96;p1"/>
          <p:cNvCxnSpPr/>
          <p:nvPr/>
        </p:nvCxnSpPr>
        <p:spPr>
          <a:xfrm rot="10800000" flipH="1">
            <a:off x="4781916" y="4112436"/>
            <a:ext cx="4581449" cy="1"/>
          </a:xfrm>
          <a:prstGeom prst="straightConnector1">
            <a:avLst/>
          </a:prstGeom>
          <a:noFill/>
          <a:ln w="38100" cap="flat" cmpd="sng">
            <a:solidFill>
              <a:srgbClr val="C55A11"/>
            </a:solidFill>
            <a:prstDash val="solid"/>
            <a:miter lim="800000"/>
            <a:headEnd type="none" w="sm" len="sm"/>
            <a:tailEnd type="none" w="sm" len="sm"/>
          </a:ln>
        </p:spPr>
      </p:cxnSp>
      <p:grpSp>
        <p:nvGrpSpPr>
          <p:cNvPr id="98" name="Google Shape;98;p1"/>
          <p:cNvGrpSpPr/>
          <p:nvPr/>
        </p:nvGrpSpPr>
        <p:grpSpPr>
          <a:xfrm rot="10800000">
            <a:off x="10855702" y="266068"/>
            <a:ext cx="1066895" cy="1078155"/>
            <a:chOff x="313844" y="5489699"/>
            <a:chExt cx="1066895" cy="1078155"/>
          </a:xfrm>
        </p:grpSpPr>
        <p:sp>
          <p:nvSpPr>
            <p:cNvPr id="99" name="Google Shape;99;p1"/>
            <p:cNvSpPr/>
            <p:nvPr/>
          </p:nvSpPr>
          <p:spPr>
            <a:xfrm rot="5400000">
              <a:off x="824432" y="6011547"/>
              <a:ext cx="45719" cy="1066895"/>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 name="Google Shape;100;p1"/>
            <p:cNvSpPr/>
            <p:nvPr/>
          </p:nvSpPr>
          <p:spPr>
            <a:xfrm rot="10800000">
              <a:off x="313844" y="5489699"/>
              <a:ext cx="45719" cy="1066895"/>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3" name="object 6">
            <a:extLst>
              <a:ext uri="{FF2B5EF4-FFF2-40B4-BE49-F238E27FC236}">
                <a16:creationId xmlns:a16="http://schemas.microsoft.com/office/drawing/2014/main" id="{6DD8FE46-D4FE-435C-A198-BC9F6E3C2B33}"/>
              </a:ext>
            </a:extLst>
          </p:cNvPr>
          <p:cNvPicPr/>
          <p:nvPr/>
        </p:nvPicPr>
        <p:blipFill>
          <a:blip r:embed="rId3" cstate="print"/>
          <a:stretch>
            <a:fillRect/>
          </a:stretch>
        </p:blipFill>
        <p:spPr>
          <a:xfrm>
            <a:off x="2522010" y="1892184"/>
            <a:ext cx="1942934" cy="359751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234532"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Generative models</a:t>
            </a:r>
            <a:endParaRPr dirty="0"/>
          </a:p>
        </p:txBody>
      </p:sp>
      <p:pic>
        <p:nvPicPr>
          <p:cNvPr id="121" name="Google Shape;121;p3"/>
          <p:cNvPicPr preferRelativeResize="0"/>
          <p:nvPr/>
        </p:nvPicPr>
        <p:blipFill rotWithShape="1">
          <a:blip r:embed="rId3"/>
          <a:srcRect/>
          <a:stretch/>
        </p:blipFill>
        <p:spPr>
          <a:xfrm>
            <a:off x="10659519" y="569535"/>
            <a:ext cx="933598" cy="119967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193417"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dirty="0"/>
          </a:p>
        </p:txBody>
      </p:sp>
      <p:sp>
        <p:nvSpPr>
          <p:cNvPr id="9" name="Content Placeholder 2">
            <a:extLst>
              <a:ext uri="{FF2B5EF4-FFF2-40B4-BE49-F238E27FC236}">
                <a16:creationId xmlns:a16="http://schemas.microsoft.com/office/drawing/2014/main" id="{54F6EF59-9FB0-459B-A243-24B22ACACC82}"/>
              </a:ext>
            </a:extLst>
          </p:cNvPr>
          <p:cNvSpPr txBox="1">
            <a:spLocks/>
          </p:cNvSpPr>
          <p:nvPr/>
        </p:nvSpPr>
        <p:spPr>
          <a:xfrm>
            <a:off x="-8308" y="1316458"/>
            <a:ext cx="9570720"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n-US" sz="2400" b="0" i="0" dirty="0">
                <a:solidFill>
                  <a:srgbClr val="202122"/>
                </a:solidFill>
                <a:effectLst/>
                <a:latin typeface="Arial" panose="020B0604020202020204" pitchFamily="34" charset="0"/>
              </a:rPr>
              <a:t>A </a:t>
            </a:r>
            <a:r>
              <a:rPr lang="en-US" sz="2400" b="1" i="0" dirty="0">
                <a:solidFill>
                  <a:srgbClr val="202122"/>
                </a:solidFill>
                <a:effectLst/>
                <a:latin typeface="Arial" panose="020B0604020202020204" pitchFamily="34" charset="0"/>
              </a:rPr>
              <a:t>small-world network</a:t>
            </a:r>
            <a:r>
              <a:rPr lang="en-US" sz="2400" b="0" i="0" dirty="0">
                <a:solidFill>
                  <a:srgbClr val="202122"/>
                </a:solidFill>
                <a:effectLst/>
                <a:latin typeface="Arial" panose="020B0604020202020204" pitchFamily="34" charset="0"/>
              </a:rPr>
              <a:t> is a type of mathematical graph in which </a:t>
            </a:r>
            <a:r>
              <a:rPr lang="en-US" sz="2400" b="0" i="0" dirty="0">
                <a:solidFill>
                  <a:srgbClr val="0000FF"/>
                </a:solidFill>
                <a:effectLst/>
                <a:latin typeface="Arial" panose="020B0604020202020204" pitchFamily="34" charset="0"/>
              </a:rPr>
              <a:t>most nodes are not neighbors of one another</a:t>
            </a:r>
            <a:r>
              <a:rPr lang="en-US" sz="2400" b="0" i="0" dirty="0">
                <a:solidFill>
                  <a:srgbClr val="202122"/>
                </a:solidFill>
                <a:effectLst/>
                <a:latin typeface="Arial" panose="020B0604020202020204" pitchFamily="34" charset="0"/>
              </a:rPr>
              <a:t>, but the neighbors of any given node are likely to be neighbors of each other and most nodes can be reached from every other node by a small number of hops or steps</a:t>
            </a:r>
            <a:endParaRPr lang="en-IN" sz="2400" dirty="0"/>
          </a:p>
        </p:txBody>
      </p:sp>
      <p:pic>
        <p:nvPicPr>
          <p:cNvPr id="2" name="Picture 1">
            <a:extLst>
              <a:ext uri="{FF2B5EF4-FFF2-40B4-BE49-F238E27FC236}">
                <a16:creationId xmlns:a16="http://schemas.microsoft.com/office/drawing/2014/main" id="{CA025DA1-98A7-362C-16F8-3703BFEF76CC}"/>
              </a:ext>
            </a:extLst>
          </p:cNvPr>
          <p:cNvPicPr>
            <a:picLocks noChangeAspect="1"/>
          </p:cNvPicPr>
          <p:nvPr/>
        </p:nvPicPr>
        <p:blipFill>
          <a:blip r:embed="rId4"/>
          <a:stretch>
            <a:fillRect/>
          </a:stretch>
        </p:blipFill>
        <p:spPr>
          <a:xfrm>
            <a:off x="6016248" y="3179097"/>
            <a:ext cx="4166973" cy="3317396"/>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C41C1D21-7A38-2F39-1765-1F611B7824BA}"/>
                  </a:ext>
                </a:extLst>
              </p14:cNvPr>
              <p14:cNvContentPartPr/>
              <p14:nvPr/>
            </p14:nvContentPartPr>
            <p14:xfrm>
              <a:off x="622440" y="1753920"/>
              <a:ext cx="9887760" cy="4788720"/>
            </p14:xfrm>
          </p:contentPart>
        </mc:Choice>
        <mc:Fallback xmlns="">
          <p:pic>
            <p:nvPicPr>
              <p:cNvPr id="3" name="Ink 2">
                <a:extLst>
                  <a:ext uri="{FF2B5EF4-FFF2-40B4-BE49-F238E27FC236}">
                    <a16:creationId xmlns:a16="http://schemas.microsoft.com/office/drawing/2014/main" id="{C41C1D21-7A38-2F39-1765-1F611B7824BA}"/>
                  </a:ext>
                </a:extLst>
              </p:cNvPr>
              <p:cNvPicPr/>
              <p:nvPr/>
            </p:nvPicPr>
            <p:blipFill>
              <a:blip r:embed="rId6"/>
              <a:stretch>
                <a:fillRect/>
              </a:stretch>
            </p:blipFill>
            <p:spPr>
              <a:xfrm>
                <a:off x="613080" y="1744560"/>
                <a:ext cx="9906480" cy="48074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Ink 3">
                <a:extLst>
                  <a:ext uri="{FF2B5EF4-FFF2-40B4-BE49-F238E27FC236}">
                    <a16:creationId xmlns:a16="http://schemas.microsoft.com/office/drawing/2014/main" id="{E264EB92-061B-82C6-1036-5F65CC41CC95}"/>
                  </a:ext>
                </a:extLst>
              </p14:cNvPr>
              <p14:cNvContentPartPr/>
              <p14:nvPr/>
            </p14:nvContentPartPr>
            <p14:xfrm>
              <a:off x="717840" y="1849320"/>
              <a:ext cx="6691320" cy="1615320"/>
            </p14:xfrm>
          </p:contentPart>
        </mc:Choice>
        <mc:Fallback>
          <p:pic>
            <p:nvPicPr>
              <p:cNvPr id="4" name="Ink 3">
                <a:extLst>
                  <a:ext uri="{FF2B5EF4-FFF2-40B4-BE49-F238E27FC236}">
                    <a16:creationId xmlns:a16="http://schemas.microsoft.com/office/drawing/2014/main" id="{E264EB92-061B-82C6-1036-5F65CC41CC95}"/>
                  </a:ext>
                </a:extLst>
              </p:cNvPr>
              <p:cNvPicPr/>
              <p:nvPr/>
            </p:nvPicPr>
            <p:blipFill>
              <a:blip r:embed="rId8"/>
              <a:stretch>
                <a:fillRect/>
              </a:stretch>
            </p:blipFill>
            <p:spPr>
              <a:xfrm>
                <a:off x="708480" y="1839960"/>
                <a:ext cx="6710040" cy="1634040"/>
              </a:xfrm>
              <a:prstGeom prst="rect">
                <a:avLst/>
              </a:prstGeom>
            </p:spPr>
          </p:pic>
        </mc:Fallback>
      </mc:AlternateContent>
    </p:spTree>
    <p:extLst>
      <p:ext uri="{BB962C8B-B14F-4D97-AF65-F5344CB8AC3E}">
        <p14:creationId xmlns:p14="http://schemas.microsoft.com/office/powerpoint/2010/main" val="1260939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A0E658B-C328-F051-5967-BF59621B3DAA}"/>
              </a:ext>
            </a:extLst>
          </p:cNvPr>
          <p:cNvSpPr txBox="1"/>
          <p:nvPr/>
        </p:nvSpPr>
        <p:spPr>
          <a:xfrm>
            <a:off x="422644" y="1527224"/>
            <a:ext cx="8615030" cy="1569660"/>
          </a:xfrm>
          <a:prstGeom prst="rect">
            <a:avLst/>
          </a:prstGeom>
          <a:noFill/>
        </p:spPr>
        <p:txBody>
          <a:bodyPr wrap="square">
            <a:spAutoFit/>
          </a:bodyPr>
          <a:lstStyle/>
          <a:p>
            <a:pPr algn="just"/>
            <a:r>
              <a:rPr lang="en-US" sz="2400" dirty="0">
                <a:solidFill>
                  <a:srgbClr val="202122"/>
                </a:solidFill>
                <a:latin typeface="Arial" panose="020B0604020202020204" pitchFamily="34" charset="0"/>
              </a:rPr>
              <a:t>A </a:t>
            </a:r>
            <a:r>
              <a:rPr lang="en-US" sz="2400" b="0" i="0" dirty="0">
                <a:solidFill>
                  <a:srgbClr val="0000FF"/>
                </a:solidFill>
                <a:effectLst/>
                <a:latin typeface="Arial" panose="020B0604020202020204" pitchFamily="34" charset="0"/>
              </a:rPr>
              <a:t>small-world network </a:t>
            </a:r>
            <a:r>
              <a:rPr lang="en-US" sz="2400" b="0" i="0" dirty="0">
                <a:solidFill>
                  <a:srgbClr val="202122"/>
                </a:solidFill>
                <a:effectLst/>
                <a:latin typeface="Arial" panose="020B0604020202020204" pitchFamily="34" charset="0"/>
              </a:rPr>
              <a:t>is defined to be a network where the typical distance </a:t>
            </a:r>
            <a:r>
              <a:rPr lang="en-US" sz="2400" b="0" i="1" dirty="0">
                <a:solidFill>
                  <a:srgbClr val="202122"/>
                </a:solidFill>
                <a:effectLst/>
                <a:latin typeface="Arial" panose="020B0604020202020204" pitchFamily="34" charset="0"/>
              </a:rPr>
              <a:t>L</a:t>
            </a:r>
            <a:r>
              <a:rPr lang="en-US" sz="2400" b="0" i="0" dirty="0">
                <a:solidFill>
                  <a:srgbClr val="202122"/>
                </a:solidFill>
                <a:effectLst/>
                <a:latin typeface="Arial" panose="020B0604020202020204" pitchFamily="34" charset="0"/>
              </a:rPr>
              <a:t> between two randomly chosen nodes (the number of steps required) grows proportionally to the log of the number of nodes </a:t>
            </a:r>
            <a:r>
              <a:rPr lang="en-US" sz="2400" b="0" i="1" dirty="0">
                <a:solidFill>
                  <a:srgbClr val="202122"/>
                </a:solidFill>
                <a:effectLst/>
                <a:latin typeface="Arial" panose="020B0604020202020204" pitchFamily="34" charset="0"/>
              </a:rPr>
              <a:t>N</a:t>
            </a:r>
            <a:r>
              <a:rPr lang="en-US" sz="2400" b="0" i="0" dirty="0">
                <a:solidFill>
                  <a:srgbClr val="202122"/>
                </a:solidFill>
                <a:effectLst/>
                <a:latin typeface="Arial" panose="020B0604020202020204" pitchFamily="34" charset="0"/>
              </a:rPr>
              <a:t> in the network, that is</a:t>
            </a:r>
            <a:endParaRPr lang="en-IN" sz="2400" dirty="0"/>
          </a:p>
        </p:txBody>
      </p:sp>
      <p:pic>
        <p:nvPicPr>
          <p:cNvPr id="10" name="Picture 9">
            <a:extLst>
              <a:ext uri="{FF2B5EF4-FFF2-40B4-BE49-F238E27FC236}">
                <a16:creationId xmlns:a16="http://schemas.microsoft.com/office/drawing/2014/main" id="{EE2A08C6-C068-A893-2850-9B941A96038D}"/>
              </a:ext>
            </a:extLst>
          </p:cNvPr>
          <p:cNvPicPr>
            <a:picLocks noChangeAspect="1"/>
          </p:cNvPicPr>
          <p:nvPr/>
        </p:nvPicPr>
        <p:blipFill>
          <a:blip r:embed="rId2"/>
          <a:stretch>
            <a:fillRect/>
          </a:stretch>
        </p:blipFill>
        <p:spPr>
          <a:xfrm>
            <a:off x="3218785" y="3307649"/>
            <a:ext cx="1969903" cy="638138"/>
          </a:xfrm>
          <a:prstGeom prst="rect">
            <a:avLst/>
          </a:prstGeom>
        </p:spPr>
      </p:pic>
      <p:sp>
        <p:nvSpPr>
          <p:cNvPr id="12" name="TextBox 11">
            <a:extLst>
              <a:ext uri="{FF2B5EF4-FFF2-40B4-BE49-F238E27FC236}">
                <a16:creationId xmlns:a16="http://schemas.microsoft.com/office/drawing/2014/main" id="{36611E3C-867F-30C6-6E53-7940B6F4FAA0}"/>
              </a:ext>
            </a:extLst>
          </p:cNvPr>
          <p:cNvSpPr txBox="1"/>
          <p:nvPr/>
        </p:nvSpPr>
        <p:spPr>
          <a:xfrm>
            <a:off x="1154850" y="4075995"/>
            <a:ext cx="8573940" cy="461665"/>
          </a:xfrm>
          <a:prstGeom prst="rect">
            <a:avLst/>
          </a:prstGeom>
          <a:noFill/>
        </p:spPr>
        <p:txBody>
          <a:bodyPr wrap="square">
            <a:spAutoFit/>
          </a:bodyPr>
          <a:lstStyle/>
          <a:p>
            <a:r>
              <a:rPr lang="en-US" sz="2400" b="0" i="0" dirty="0">
                <a:solidFill>
                  <a:srgbClr val="202122"/>
                </a:solidFill>
                <a:effectLst/>
                <a:latin typeface="Arial" panose="020B0604020202020204" pitchFamily="34" charset="0"/>
              </a:rPr>
              <a:t>while the </a:t>
            </a:r>
            <a:r>
              <a:rPr lang="en-US" sz="2400" b="0" i="0" dirty="0">
                <a:solidFill>
                  <a:srgbClr val="CC0099"/>
                </a:solidFill>
                <a:effectLst/>
                <a:latin typeface="Arial" panose="020B0604020202020204" pitchFamily="34" charset="0"/>
              </a:rPr>
              <a:t>global clustering </a:t>
            </a:r>
            <a:r>
              <a:rPr lang="en-US" sz="2400" b="0" i="0" dirty="0" err="1">
                <a:solidFill>
                  <a:srgbClr val="CC0099"/>
                </a:solidFill>
                <a:effectLst/>
                <a:latin typeface="Arial" panose="020B0604020202020204" pitchFamily="34" charset="0"/>
              </a:rPr>
              <a:t>coeff</a:t>
            </a:r>
            <a:r>
              <a:rPr lang="en-US" sz="2400" b="0" i="0" dirty="0">
                <a:solidFill>
                  <a:srgbClr val="CC0099"/>
                </a:solidFill>
                <a:effectLst/>
                <a:latin typeface="Arial" panose="020B0604020202020204" pitchFamily="34" charset="0"/>
              </a:rPr>
              <a:t> is not small</a:t>
            </a:r>
            <a:r>
              <a:rPr lang="en-US" sz="2400" b="0" i="0" dirty="0">
                <a:solidFill>
                  <a:srgbClr val="202122"/>
                </a:solidFill>
                <a:effectLst/>
                <a:latin typeface="Arial" panose="020B0604020202020204" pitchFamily="34" charset="0"/>
              </a:rPr>
              <a:t>.</a:t>
            </a:r>
            <a:endParaRPr lang="en-IN" sz="2400" dirty="0"/>
          </a:p>
        </p:txBody>
      </p:sp>
      <p:sp>
        <p:nvSpPr>
          <p:cNvPr id="13" name="Google Shape;120;p3">
            <a:extLst>
              <a:ext uri="{FF2B5EF4-FFF2-40B4-BE49-F238E27FC236}">
                <a16:creationId xmlns:a16="http://schemas.microsoft.com/office/drawing/2014/main" id="{C933C589-54B4-8E58-755E-7C1C28EBCB37}"/>
              </a:ext>
            </a:extLst>
          </p:cNvPr>
          <p:cNvSpPr/>
          <p:nvPr/>
        </p:nvSpPr>
        <p:spPr>
          <a:xfrm>
            <a:off x="234532"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Generative models</a:t>
            </a:r>
            <a:endParaRPr dirty="0"/>
          </a:p>
        </p:txBody>
      </p:sp>
      <p:pic>
        <p:nvPicPr>
          <p:cNvPr id="14" name="Google Shape;121;p3">
            <a:extLst>
              <a:ext uri="{FF2B5EF4-FFF2-40B4-BE49-F238E27FC236}">
                <a16:creationId xmlns:a16="http://schemas.microsoft.com/office/drawing/2014/main" id="{C92D28B8-21F7-0240-0D76-F5ECD12B375F}"/>
              </a:ext>
            </a:extLst>
          </p:cNvPr>
          <p:cNvPicPr preferRelativeResize="0"/>
          <p:nvPr/>
        </p:nvPicPr>
        <p:blipFill rotWithShape="1">
          <a:blip r:embed="rId3"/>
          <a:srcRect/>
          <a:stretch/>
        </p:blipFill>
        <p:spPr>
          <a:xfrm>
            <a:off x="10659519" y="569535"/>
            <a:ext cx="933598" cy="1199673"/>
          </a:xfrm>
          <a:prstGeom prst="rect">
            <a:avLst/>
          </a:prstGeom>
          <a:noFill/>
          <a:ln>
            <a:noFill/>
          </a:ln>
        </p:spPr>
      </p:pic>
      <p:cxnSp>
        <p:nvCxnSpPr>
          <p:cNvPr id="15" name="Google Shape;122;p3">
            <a:extLst>
              <a:ext uri="{FF2B5EF4-FFF2-40B4-BE49-F238E27FC236}">
                <a16:creationId xmlns:a16="http://schemas.microsoft.com/office/drawing/2014/main" id="{56623492-FEC6-A1B8-3EFC-241A9594921F}"/>
              </a:ext>
            </a:extLst>
          </p:cNvPr>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16" name="Google Shape;123;p3">
            <a:extLst>
              <a:ext uri="{FF2B5EF4-FFF2-40B4-BE49-F238E27FC236}">
                <a16:creationId xmlns:a16="http://schemas.microsoft.com/office/drawing/2014/main" id="{293A857D-9658-A7C7-B9F2-6A2EC9008E8F}"/>
              </a:ext>
            </a:extLst>
          </p:cNvPr>
          <p:cNvSpPr/>
          <p:nvPr/>
        </p:nvSpPr>
        <p:spPr>
          <a:xfrm>
            <a:off x="193417"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dirty="0"/>
          </a:p>
        </p:txBody>
      </p:sp>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CB1128A1-126A-DAA1-52FF-1037B22FBE7D}"/>
                  </a:ext>
                </a:extLst>
              </p14:cNvPr>
              <p14:cNvContentPartPr/>
              <p14:nvPr/>
            </p14:nvContentPartPr>
            <p14:xfrm>
              <a:off x="546120" y="2109960"/>
              <a:ext cx="8226720" cy="2547360"/>
            </p14:xfrm>
          </p:contentPart>
        </mc:Choice>
        <mc:Fallback xmlns="">
          <p:pic>
            <p:nvPicPr>
              <p:cNvPr id="17" name="Ink 16">
                <a:extLst>
                  <a:ext uri="{FF2B5EF4-FFF2-40B4-BE49-F238E27FC236}">
                    <a16:creationId xmlns:a16="http://schemas.microsoft.com/office/drawing/2014/main" id="{CB1128A1-126A-DAA1-52FF-1037B22FBE7D}"/>
                  </a:ext>
                </a:extLst>
              </p:cNvPr>
              <p:cNvPicPr/>
              <p:nvPr/>
            </p:nvPicPr>
            <p:blipFill>
              <a:blip r:embed="rId5"/>
              <a:stretch>
                <a:fillRect/>
              </a:stretch>
            </p:blipFill>
            <p:spPr>
              <a:xfrm>
                <a:off x="536760" y="2100600"/>
                <a:ext cx="8245440" cy="25660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C64801F9-535E-8623-8092-5DEBFA2627FC}"/>
                  </a:ext>
                </a:extLst>
              </p14:cNvPr>
              <p14:cNvContentPartPr/>
              <p14:nvPr/>
            </p14:nvContentPartPr>
            <p14:xfrm>
              <a:off x="2360520" y="1902240"/>
              <a:ext cx="6145200" cy="580680"/>
            </p14:xfrm>
          </p:contentPart>
        </mc:Choice>
        <mc:Fallback>
          <p:pic>
            <p:nvPicPr>
              <p:cNvPr id="2" name="Ink 1">
                <a:extLst>
                  <a:ext uri="{FF2B5EF4-FFF2-40B4-BE49-F238E27FC236}">
                    <a16:creationId xmlns:a16="http://schemas.microsoft.com/office/drawing/2014/main" id="{C64801F9-535E-8623-8092-5DEBFA2627FC}"/>
                  </a:ext>
                </a:extLst>
              </p:cNvPr>
              <p:cNvPicPr/>
              <p:nvPr/>
            </p:nvPicPr>
            <p:blipFill>
              <a:blip r:embed="rId7"/>
              <a:stretch>
                <a:fillRect/>
              </a:stretch>
            </p:blipFill>
            <p:spPr>
              <a:xfrm>
                <a:off x="2351160" y="1892880"/>
                <a:ext cx="6163920" cy="599400"/>
              </a:xfrm>
              <a:prstGeom prst="rect">
                <a:avLst/>
              </a:prstGeom>
            </p:spPr>
          </p:pic>
        </mc:Fallback>
      </mc:AlternateContent>
    </p:spTree>
    <p:extLst>
      <p:ext uri="{BB962C8B-B14F-4D97-AF65-F5344CB8AC3E}">
        <p14:creationId xmlns:p14="http://schemas.microsoft.com/office/powerpoint/2010/main" val="2755524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We are going to discuss the following things</a:t>
            </a:r>
            <a:endParaRPr dirty="0"/>
          </a:p>
        </p:txBody>
      </p:sp>
      <p:pic>
        <p:nvPicPr>
          <p:cNvPr id="121" name="Google Shape;121;p3"/>
          <p:cNvPicPr preferRelativeResize="0"/>
          <p:nvPr/>
        </p:nvPicPr>
        <p:blipFill rotWithShape="1">
          <a:blip r:embed="rId3"/>
          <a:srcRect/>
          <a:stretch/>
        </p:blipFill>
        <p:spPr>
          <a:xfrm>
            <a:off x="10659519" y="569535"/>
            <a:ext cx="933598" cy="119967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dirty="0"/>
          </a:p>
        </p:txBody>
      </p:sp>
      <p:sp>
        <p:nvSpPr>
          <p:cNvPr id="9" name="Content Placeholder 2">
            <a:extLst>
              <a:ext uri="{FF2B5EF4-FFF2-40B4-BE49-F238E27FC236}">
                <a16:creationId xmlns:a16="http://schemas.microsoft.com/office/drawing/2014/main" id="{DE2ABC62-77C8-4277-989B-3870F2E487FB}"/>
              </a:ext>
            </a:extLst>
          </p:cNvPr>
          <p:cNvSpPr txBox="1">
            <a:spLocks/>
          </p:cNvSpPr>
          <p:nvPr/>
        </p:nvSpPr>
        <p:spPr>
          <a:xfrm>
            <a:off x="-8308" y="1424090"/>
            <a:ext cx="10972800"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t>Empirical </a:t>
            </a:r>
            <a:r>
              <a:rPr lang="en-US" b="1"/>
              <a:t>network features</a:t>
            </a:r>
            <a:r>
              <a:rPr lang="en-US"/>
              <a:t>: </a:t>
            </a:r>
          </a:p>
          <a:p>
            <a:pPr lvl="1"/>
            <a:r>
              <a:rPr lang="en-US" b="1"/>
              <a:t>Power-law (heavy-tailed) degree distribution </a:t>
            </a:r>
          </a:p>
          <a:p>
            <a:pPr lvl="1"/>
            <a:r>
              <a:rPr lang="en-US" b="1"/>
              <a:t>Small average distance (graph diameter) </a:t>
            </a:r>
          </a:p>
          <a:p>
            <a:pPr lvl="1"/>
            <a:r>
              <a:rPr lang="en-US" b="1"/>
              <a:t>Large clustering coefficient (transitivity) </a:t>
            </a:r>
          </a:p>
          <a:p>
            <a:pPr lvl="1"/>
            <a:r>
              <a:rPr lang="en-US" b="1"/>
              <a:t>Giant connected component,</a:t>
            </a:r>
            <a:r>
              <a:rPr lang="en-US"/>
              <a:t> hierarchical structure  etc.</a:t>
            </a:r>
          </a:p>
          <a:p>
            <a:pPr lvl="1"/>
            <a:r>
              <a:rPr lang="en-US" b="1"/>
              <a:t>Scale Free</a:t>
            </a:r>
            <a:r>
              <a:rPr lang="en-US"/>
              <a:t> nature  </a:t>
            </a:r>
          </a:p>
          <a:p>
            <a:endParaRPr lang="en-US"/>
          </a:p>
          <a:p>
            <a:r>
              <a:rPr lang="en-US"/>
              <a:t>Models </a:t>
            </a:r>
          </a:p>
          <a:p>
            <a:pPr lvl="1"/>
            <a:r>
              <a:rPr lang="en-IN" b="1"/>
              <a:t>Random graph model </a:t>
            </a:r>
            <a:r>
              <a:rPr lang="en-IN"/>
              <a:t>(Erdos &amp; Renyi, 1959) </a:t>
            </a:r>
          </a:p>
          <a:p>
            <a:pPr lvl="1"/>
            <a:r>
              <a:rPr lang="en-IN" b="1"/>
              <a:t>“Small world” model </a:t>
            </a:r>
            <a:r>
              <a:rPr lang="en-IN"/>
              <a:t>(Watts &amp; Strogatz, 1998) </a:t>
            </a:r>
          </a:p>
          <a:p>
            <a:pPr lvl="1"/>
            <a:r>
              <a:rPr lang="en-IN" b="1"/>
              <a:t>Preferential attachment model </a:t>
            </a:r>
            <a:r>
              <a:rPr lang="en-IN"/>
              <a:t>(Barabasi &amp; Albert, 1999)</a:t>
            </a:r>
          </a:p>
          <a:p>
            <a:pPr lvl="1"/>
            <a:r>
              <a:rPr lang="en-IN" b="1"/>
              <a:t>Myopic search  </a:t>
            </a:r>
            <a:endParaRPr lang="en-IN" b="1" dirty="0"/>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CE4BDCEE-AE10-3A05-DCD0-C791B86FE34D}"/>
                  </a:ext>
                </a:extLst>
              </p14:cNvPr>
              <p14:cNvContentPartPr/>
              <p14:nvPr/>
            </p14:nvContentPartPr>
            <p14:xfrm>
              <a:off x="399240" y="5199840"/>
              <a:ext cx="1630080" cy="1264320"/>
            </p14:xfrm>
          </p:contentPart>
        </mc:Choice>
        <mc:Fallback>
          <p:pic>
            <p:nvPicPr>
              <p:cNvPr id="3" name="Ink 2">
                <a:extLst>
                  <a:ext uri="{FF2B5EF4-FFF2-40B4-BE49-F238E27FC236}">
                    <a16:creationId xmlns:a16="http://schemas.microsoft.com/office/drawing/2014/main" id="{CE4BDCEE-AE10-3A05-DCD0-C791B86FE34D}"/>
                  </a:ext>
                </a:extLst>
              </p:cNvPr>
              <p:cNvPicPr/>
              <p:nvPr/>
            </p:nvPicPr>
            <p:blipFill>
              <a:blip r:embed="rId5"/>
              <a:stretch>
                <a:fillRect/>
              </a:stretch>
            </p:blipFill>
            <p:spPr>
              <a:xfrm>
                <a:off x="389880" y="5190480"/>
                <a:ext cx="1648800" cy="1283040"/>
              </a:xfrm>
              <a:prstGeom prst="rect">
                <a:avLst/>
              </a:prstGeom>
            </p:spPr>
          </p:pic>
        </mc:Fallback>
      </mc:AlternateContent>
    </p:spTree>
    <p:extLst>
      <p:ext uri="{BB962C8B-B14F-4D97-AF65-F5344CB8AC3E}">
        <p14:creationId xmlns:p14="http://schemas.microsoft.com/office/powerpoint/2010/main" val="2976847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cs typeface="Calibri"/>
                <a:sym typeface="Calibri"/>
              </a:rPr>
              <a:t>Our approach</a:t>
            </a:r>
            <a:endParaRPr dirty="0"/>
          </a:p>
        </p:txBody>
      </p:sp>
      <p:pic>
        <p:nvPicPr>
          <p:cNvPr id="121" name="Google Shape;121;p3"/>
          <p:cNvPicPr preferRelativeResize="0"/>
          <p:nvPr/>
        </p:nvPicPr>
        <p:blipFill rotWithShape="1">
          <a:blip r:embed="rId3"/>
          <a:srcRect/>
          <a:stretch/>
        </p:blipFill>
        <p:spPr>
          <a:xfrm>
            <a:off x="10659519" y="569535"/>
            <a:ext cx="933598" cy="119967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dirty="0"/>
          </a:p>
        </p:txBody>
      </p:sp>
      <p:sp>
        <p:nvSpPr>
          <p:cNvPr id="9" name="Content Placeholder 2">
            <a:extLst>
              <a:ext uri="{FF2B5EF4-FFF2-40B4-BE49-F238E27FC236}">
                <a16:creationId xmlns:a16="http://schemas.microsoft.com/office/drawing/2014/main" id="{9FB6E394-5170-4661-B52B-B266FF39FD34}"/>
              </a:ext>
            </a:extLst>
          </p:cNvPr>
          <p:cNvSpPr txBox="1">
            <a:spLocks/>
          </p:cNvSpPr>
          <p:nvPr/>
        </p:nvSpPr>
        <p:spPr>
          <a:xfrm>
            <a:off x="153518" y="1539240"/>
            <a:ext cx="9254642"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buFont typeface="Arial"/>
              <a:buNone/>
            </a:pPr>
            <a:endParaRPr lang="en-IN" b="1" dirty="0"/>
          </a:p>
          <a:p>
            <a:r>
              <a:rPr lang="en-IN" b="1" dirty="0"/>
              <a:t>S</a:t>
            </a:r>
            <a:r>
              <a:rPr lang="en-IN" dirty="0"/>
              <a:t>ome of the formula of these models have rigorous mathematical proof . </a:t>
            </a:r>
          </a:p>
          <a:p>
            <a:r>
              <a:rPr lang="en-IN" dirty="0"/>
              <a:t>We will learn the results but may avoid  the derivations/proof  </a:t>
            </a:r>
          </a:p>
        </p:txBody>
      </p:sp>
    </p:spTree>
    <p:extLst>
      <p:ext uri="{BB962C8B-B14F-4D97-AF65-F5344CB8AC3E}">
        <p14:creationId xmlns:p14="http://schemas.microsoft.com/office/powerpoint/2010/main" val="3388081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9126334"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Observed properties of real-world networks that we try to simulate</a:t>
            </a:r>
            <a:endParaRPr dirty="0"/>
          </a:p>
        </p:txBody>
      </p:sp>
      <p:pic>
        <p:nvPicPr>
          <p:cNvPr id="121" name="Google Shape;121;p3"/>
          <p:cNvPicPr preferRelativeResize="0"/>
          <p:nvPr/>
        </p:nvPicPr>
        <p:blipFill rotWithShape="1">
          <a:blip r:embed="rId3"/>
          <a:srcRect/>
          <a:stretch/>
        </p:blipFill>
        <p:spPr>
          <a:xfrm>
            <a:off x="10659519" y="569535"/>
            <a:ext cx="933598" cy="119967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dirty="0"/>
          </a:p>
        </p:txBody>
      </p:sp>
      <p:sp>
        <p:nvSpPr>
          <p:cNvPr id="9" name="Content Placeholder 2">
            <a:extLst>
              <a:ext uri="{FF2B5EF4-FFF2-40B4-BE49-F238E27FC236}">
                <a16:creationId xmlns:a16="http://schemas.microsoft.com/office/drawing/2014/main" id="{60A00B12-DF9B-4049-B853-DBF4E80E679F}"/>
              </a:ext>
            </a:extLst>
          </p:cNvPr>
          <p:cNvSpPr txBox="1">
            <a:spLocks/>
          </p:cNvSpPr>
          <p:nvPr/>
        </p:nvSpPr>
        <p:spPr>
          <a:xfrm>
            <a:off x="153518" y="1811380"/>
            <a:ext cx="9498482"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b="1" dirty="0"/>
              <a:t>The properties that </a:t>
            </a:r>
            <a:r>
              <a:rPr lang="en-US" dirty="0"/>
              <a:t>are consistently observed in real-world networks are:</a:t>
            </a:r>
            <a:endParaRPr lang="en-US" b="1" dirty="0"/>
          </a:p>
          <a:p>
            <a:pPr lvl="1"/>
            <a:r>
              <a:rPr lang="en-US" sz="2800" b="1" u="sng" dirty="0"/>
              <a:t>Power law </a:t>
            </a:r>
            <a:r>
              <a:rPr lang="en-US" sz="2800" b="1" dirty="0"/>
              <a:t>degree distribution</a:t>
            </a:r>
          </a:p>
          <a:p>
            <a:pPr lvl="2"/>
            <a:r>
              <a:rPr lang="en-US" sz="2400" b="1" u="sng" dirty="0"/>
              <a:t>Scale Free </a:t>
            </a:r>
            <a:r>
              <a:rPr lang="en-US" sz="2400" b="1" dirty="0"/>
              <a:t>and </a:t>
            </a:r>
            <a:r>
              <a:rPr lang="en-US" sz="2400" b="1" u="sng" dirty="0"/>
              <a:t>Fat Tailed </a:t>
            </a:r>
          </a:p>
          <a:p>
            <a:pPr lvl="1"/>
            <a:r>
              <a:rPr lang="en-US" sz="2800" b="1" u="sng" dirty="0"/>
              <a:t>High clustering </a:t>
            </a:r>
            <a:r>
              <a:rPr lang="en-US" sz="2800" b="1" dirty="0"/>
              <a:t>coefficient </a:t>
            </a:r>
          </a:p>
          <a:p>
            <a:pPr lvl="1"/>
            <a:r>
              <a:rPr lang="en-US" sz="2800" b="1" u="sng" dirty="0"/>
              <a:t>Small average path length </a:t>
            </a:r>
          </a:p>
          <a:p>
            <a:pPr lvl="1"/>
            <a:endParaRPr lang="en-US" sz="2800" dirty="0"/>
          </a:p>
          <a:p>
            <a:pPr marL="571500" lvl="1" indent="0">
              <a:buNone/>
            </a:pPr>
            <a:endParaRPr lang="en-US" sz="2800" dirty="0">
              <a:solidFill>
                <a:schemeClr val="bg2"/>
              </a:solidFill>
            </a:endParaRPr>
          </a:p>
          <a:p>
            <a:pPr marL="571500" lvl="1" indent="0">
              <a:buNone/>
            </a:pPr>
            <a:r>
              <a:rPr lang="en-US" sz="2800" dirty="0">
                <a:solidFill>
                  <a:schemeClr val="bg2"/>
                </a:solidFill>
              </a:rPr>
              <a:t>Note : Real world networks also have </a:t>
            </a:r>
            <a:r>
              <a:rPr lang="en-US" sz="2800" b="1" u="sng" dirty="0">
                <a:solidFill>
                  <a:schemeClr val="bg2"/>
                </a:solidFill>
              </a:rPr>
              <a:t>Giant Components</a:t>
            </a:r>
            <a:endParaRPr lang="en-US" sz="2800" u="sng" dirty="0">
              <a:solidFill>
                <a:schemeClr val="bg2"/>
              </a:solidFill>
            </a:endParaRP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ECBE3E5D-FCEA-8BBD-A715-B5FDDFE42B3F}"/>
                  </a:ext>
                </a:extLst>
              </p14:cNvPr>
              <p14:cNvContentPartPr/>
              <p14:nvPr/>
            </p14:nvContentPartPr>
            <p14:xfrm>
              <a:off x="4011120" y="1191240"/>
              <a:ext cx="1267560" cy="4837320"/>
            </p14:xfrm>
          </p:contentPart>
        </mc:Choice>
        <mc:Fallback>
          <p:pic>
            <p:nvPicPr>
              <p:cNvPr id="3" name="Ink 2">
                <a:extLst>
                  <a:ext uri="{FF2B5EF4-FFF2-40B4-BE49-F238E27FC236}">
                    <a16:creationId xmlns:a16="http://schemas.microsoft.com/office/drawing/2014/main" id="{ECBE3E5D-FCEA-8BBD-A715-B5FDDFE42B3F}"/>
                  </a:ext>
                </a:extLst>
              </p:cNvPr>
              <p:cNvPicPr/>
              <p:nvPr/>
            </p:nvPicPr>
            <p:blipFill>
              <a:blip r:embed="rId5"/>
              <a:stretch>
                <a:fillRect/>
              </a:stretch>
            </p:blipFill>
            <p:spPr>
              <a:xfrm>
                <a:off x="4001760" y="1181880"/>
                <a:ext cx="1286280" cy="4856040"/>
              </a:xfrm>
              <a:prstGeom prst="rect">
                <a:avLst/>
              </a:prstGeom>
            </p:spPr>
          </p:pic>
        </mc:Fallback>
      </mc:AlternateContent>
    </p:spTree>
    <p:extLst>
      <p:ext uri="{BB962C8B-B14F-4D97-AF65-F5344CB8AC3E}">
        <p14:creationId xmlns:p14="http://schemas.microsoft.com/office/powerpoint/2010/main" val="2007481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Google Shape;107;p2"/>
          <p:cNvSpPr/>
          <p:nvPr/>
        </p:nvSpPr>
        <p:spPr>
          <a:xfrm>
            <a:off x="598883" y="2888778"/>
            <a:ext cx="7497214" cy="17542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dirty="0">
                <a:solidFill>
                  <a:srgbClr val="2F5496"/>
                </a:solidFill>
                <a:latin typeface="Calibri"/>
                <a:ea typeface="Calibri"/>
                <a:cs typeface="Calibri"/>
                <a:sym typeface="Calibri"/>
              </a:rPr>
              <a:t>Properties :  small average path length, large local Clustering Coefficient  and giant components</a:t>
            </a:r>
            <a:endParaRPr lang="en-US" sz="3600" dirty="0"/>
          </a:p>
        </p:txBody>
      </p:sp>
      <p:cxnSp>
        <p:nvCxnSpPr>
          <p:cNvPr id="113" name="Google Shape;113;p2"/>
          <p:cNvCxnSpPr/>
          <p:nvPr/>
        </p:nvCxnSpPr>
        <p:spPr>
          <a:xfrm rot="10800000" flipH="1">
            <a:off x="0" y="2596822"/>
            <a:ext cx="7904054" cy="68537"/>
          </a:xfrm>
          <a:prstGeom prst="straightConnector1">
            <a:avLst/>
          </a:prstGeom>
          <a:noFill/>
          <a:ln w="38100" cap="flat" cmpd="sng">
            <a:solidFill>
              <a:srgbClr val="DFA267"/>
            </a:solidFill>
            <a:prstDash val="solid"/>
            <a:miter lim="800000"/>
            <a:headEnd type="none" w="sm" len="sm"/>
            <a:tailEnd type="none" w="sm" len="sm"/>
          </a:ln>
        </p:spPr>
      </p:cxnSp>
      <p:pic>
        <p:nvPicPr>
          <p:cNvPr id="114" name="Google Shape;114;p2"/>
          <p:cNvPicPr preferRelativeResize="0"/>
          <p:nvPr/>
        </p:nvPicPr>
        <p:blipFill rotWithShape="1">
          <a:blip r:embed="rId3"/>
          <a:srcRect/>
          <a:stretch/>
        </p:blipFill>
        <p:spPr>
          <a:xfrm>
            <a:off x="10659519" y="569535"/>
            <a:ext cx="933598" cy="1199673"/>
          </a:xfrm>
          <a:prstGeom prst="rect">
            <a:avLst/>
          </a:prstGeom>
          <a:noFill/>
          <a:ln>
            <a:noFill/>
          </a:ln>
        </p:spPr>
      </p:pic>
      <p:sp>
        <p:nvSpPr>
          <p:cNvPr id="11" name="Google Shape;106;p2">
            <a:extLst>
              <a:ext uri="{FF2B5EF4-FFF2-40B4-BE49-F238E27FC236}">
                <a16:creationId xmlns:a16="http://schemas.microsoft.com/office/drawing/2014/main" id="{F9CD9FBF-6916-44A5-84BC-8A4AE0039DDF}"/>
              </a:ext>
            </a:extLst>
          </p:cNvPr>
          <p:cNvSpPr/>
          <p:nvPr/>
        </p:nvSpPr>
        <p:spPr>
          <a:xfrm>
            <a:off x="598883" y="1849772"/>
            <a:ext cx="749721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cap="none" dirty="0">
                <a:solidFill>
                  <a:schemeClr val="dk1"/>
                </a:solidFill>
                <a:latin typeface="Calibri"/>
                <a:ea typeface="Calibri"/>
                <a:cs typeface="Calibri"/>
                <a:sym typeface="Calibri"/>
              </a:rPr>
              <a:t>Graph Theory and its Applications</a:t>
            </a:r>
            <a:endParaRPr dirty="0"/>
          </a:p>
        </p:txBody>
      </p:sp>
    </p:spTree>
    <p:extLst>
      <p:ext uri="{BB962C8B-B14F-4D97-AF65-F5344CB8AC3E}">
        <p14:creationId xmlns:p14="http://schemas.microsoft.com/office/powerpoint/2010/main" val="7340037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cs typeface="Calibri"/>
                <a:sym typeface="Calibri"/>
              </a:rPr>
              <a:t>Kevin Bacon game</a:t>
            </a:r>
            <a:endParaRPr dirty="0"/>
          </a:p>
        </p:txBody>
      </p:sp>
      <p:pic>
        <p:nvPicPr>
          <p:cNvPr id="121" name="Google Shape;121;p3"/>
          <p:cNvPicPr preferRelativeResize="0"/>
          <p:nvPr/>
        </p:nvPicPr>
        <p:blipFill rotWithShape="1">
          <a:blip r:embed="rId3"/>
          <a:srcRect/>
          <a:stretch/>
        </p:blipFill>
        <p:spPr>
          <a:xfrm>
            <a:off x="10659519" y="569535"/>
            <a:ext cx="933598" cy="119967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dirty="0"/>
          </a:p>
        </p:txBody>
      </p:sp>
      <p:sp>
        <p:nvSpPr>
          <p:cNvPr id="10" name="Text Box 8">
            <a:extLst>
              <a:ext uri="{FF2B5EF4-FFF2-40B4-BE49-F238E27FC236}">
                <a16:creationId xmlns:a16="http://schemas.microsoft.com/office/drawing/2014/main" id="{DB84F28A-79F3-42FD-9F72-EF6D262DB76B}"/>
              </a:ext>
            </a:extLst>
          </p:cNvPr>
          <p:cNvSpPr txBox="1">
            <a:spLocks noChangeArrowheads="1"/>
          </p:cNvSpPr>
          <p:nvPr/>
        </p:nvSpPr>
        <p:spPr bwMode="auto">
          <a:xfrm>
            <a:off x="1714952" y="1738352"/>
            <a:ext cx="40430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a:solidFill>
                  <a:schemeClr val="accent1"/>
                </a:solidFill>
              </a:rPr>
              <a:t>https://oracleofbacon.org/how.php</a:t>
            </a:r>
          </a:p>
        </p:txBody>
      </p:sp>
      <p:sp>
        <p:nvSpPr>
          <p:cNvPr id="11" name="Rectangle 10">
            <a:extLst>
              <a:ext uri="{FF2B5EF4-FFF2-40B4-BE49-F238E27FC236}">
                <a16:creationId xmlns:a16="http://schemas.microsoft.com/office/drawing/2014/main" id="{213C7728-7A43-4113-9CDE-1A2D21968369}"/>
              </a:ext>
            </a:extLst>
          </p:cNvPr>
          <p:cNvSpPr>
            <a:spLocks noChangeArrowheads="1"/>
          </p:cNvSpPr>
          <p:nvPr/>
        </p:nvSpPr>
        <p:spPr bwMode="auto">
          <a:xfrm>
            <a:off x="1981200" y="2936875"/>
            <a:ext cx="22098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a:solidFill>
                  <a:schemeClr val="tx1"/>
                </a:solidFill>
                <a:latin typeface="Arial" panose="020B0604020202020204" pitchFamily="34" charset="0"/>
                <a:cs typeface="Arial" panose="020B0604020202020204" pitchFamily="34" charset="0"/>
              </a:defRPr>
            </a:lvl9pPr>
          </a:lstStyle>
          <a:p>
            <a:pPr>
              <a:buFontTx/>
              <a:buNone/>
            </a:pPr>
            <a:r>
              <a:rPr lang="en-US" altLang="en-US" sz="2400" dirty="0">
                <a:solidFill>
                  <a:srgbClr val="FF0000"/>
                </a:solidFill>
              </a:rPr>
              <a:t>Tim Robbins</a:t>
            </a:r>
          </a:p>
        </p:txBody>
      </p:sp>
      <p:sp>
        <p:nvSpPr>
          <p:cNvPr id="12" name="Rectangle 11">
            <a:extLst>
              <a:ext uri="{FF2B5EF4-FFF2-40B4-BE49-F238E27FC236}">
                <a16:creationId xmlns:a16="http://schemas.microsoft.com/office/drawing/2014/main" id="{EF223A60-9302-4D8D-A36F-88B35F32EB67}"/>
              </a:ext>
            </a:extLst>
          </p:cNvPr>
          <p:cNvSpPr>
            <a:spLocks noChangeArrowheads="1"/>
          </p:cNvSpPr>
          <p:nvPr/>
        </p:nvSpPr>
        <p:spPr bwMode="auto">
          <a:xfrm>
            <a:off x="1981200" y="3946525"/>
            <a:ext cx="22098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a:solidFill>
                  <a:schemeClr val="tx1"/>
                </a:solidFill>
                <a:latin typeface="Arial" panose="020B0604020202020204" pitchFamily="34" charset="0"/>
                <a:cs typeface="Arial" panose="020B0604020202020204" pitchFamily="34" charset="0"/>
              </a:defRPr>
            </a:lvl9pPr>
          </a:lstStyle>
          <a:p>
            <a:pPr>
              <a:buFontTx/>
              <a:buNone/>
            </a:pPr>
            <a:r>
              <a:rPr lang="en-US" altLang="en-US" sz="2400" dirty="0">
                <a:solidFill>
                  <a:srgbClr val="FF0000"/>
                </a:solidFill>
              </a:rPr>
              <a:t>Om </a:t>
            </a:r>
            <a:r>
              <a:rPr lang="en-US" altLang="en-US" sz="2400" dirty="0" err="1">
                <a:solidFill>
                  <a:srgbClr val="FF0000"/>
                </a:solidFill>
              </a:rPr>
              <a:t>Puri</a:t>
            </a:r>
            <a:endParaRPr lang="en-US" altLang="en-US" sz="2400" dirty="0">
              <a:solidFill>
                <a:srgbClr val="FF0000"/>
              </a:solidFill>
            </a:endParaRPr>
          </a:p>
        </p:txBody>
      </p:sp>
      <p:sp>
        <p:nvSpPr>
          <p:cNvPr id="13" name="Rectangle 12">
            <a:extLst>
              <a:ext uri="{FF2B5EF4-FFF2-40B4-BE49-F238E27FC236}">
                <a16:creationId xmlns:a16="http://schemas.microsoft.com/office/drawing/2014/main" id="{78A88D9A-0A22-4831-AEEF-0E3A3664B66D}"/>
              </a:ext>
            </a:extLst>
          </p:cNvPr>
          <p:cNvSpPr>
            <a:spLocks noChangeArrowheads="1"/>
          </p:cNvSpPr>
          <p:nvPr/>
        </p:nvSpPr>
        <p:spPr bwMode="auto">
          <a:xfrm>
            <a:off x="1981200" y="5943600"/>
            <a:ext cx="3581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a:solidFill>
                  <a:schemeClr val="tx1"/>
                </a:solidFill>
                <a:latin typeface="Arial" panose="020B0604020202020204" pitchFamily="34" charset="0"/>
                <a:cs typeface="Arial" panose="020B0604020202020204" pitchFamily="34" charset="0"/>
              </a:defRPr>
            </a:lvl9pPr>
          </a:lstStyle>
          <a:p>
            <a:pPr>
              <a:buFontTx/>
              <a:buNone/>
            </a:pPr>
            <a:r>
              <a:rPr lang="en-US" altLang="en-US">
                <a:solidFill>
                  <a:srgbClr val="FF0000"/>
                </a:solidFill>
              </a:rPr>
              <a:t>Amitabh Bachchan</a:t>
            </a:r>
          </a:p>
        </p:txBody>
      </p:sp>
      <p:sp>
        <p:nvSpPr>
          <p:cNvPr id="14" name="Text Box 22">
            <a:extLst>
              <a:ext uri="{FF2B5EF4-FFF2-40B4-BE49-F238E27FC236}">
                <a16:creationId xmlns:a16="http://schemas.microsoft.com/office/drawing/2014/main" id="{A69786ED-7AFB-4C7E-8A70-38823873F99F}"/>
              </a:ext>
            </a:extLst>
          </p:cNvPr>
          <p:cNvSpPr txBox="1">
            <a:spLocks noChangeArrowheads="1"/>
          </p:cNvSpPr>
          <p:nvPr/>
        </p:nvSpPr>
        <p:spPr bwMode="auto">
          <a:xfrm>
            <a:off x="4998582" y="4511675"/>
            <a:ext cx="128156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altLang="en-US"/>
              <a:t>Yuva (2004)</a:t>
            </a:r>
          </a:p>
        </p:txBody>
      </p:sp>
      <p:sp>
        <p:nvSpPr>
          <p:cNvPr id="15" name="Text Box 23">
            <a:extLst>
              <a:ext uri="{FF2B5EF4-FFF2-40B4-BE49-F238E27FC236}">
                <a16:creationId xmlns:a16="http://schemas.microsoft.com/office/drawing/2014/main" id="{063FD970-7884-4C4E-921E-9839A4A06FDF}"/>
              </a:ext>
            </a:extLst>
          </p:cNvPr>
          <p:cNvSpPr txBox="1">
            <a:spLocks noChangeArrowheads="1"/>
          </p:cNvSpPr>
          <p:nvPr/>
        </p:nvSpPr>
        <p:spPr bwMode="auto">
          <a:xfrm>
            <a:off x="4291016" y="2492375"/>
            <a:ext cx="19891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altLang="en-US"/>
              <a:t>Mystic River (2003)</a:t>
            </a:r>
          </a:p>
        </p:txBody>
      </p:sp>
      <p:sp>
        <p:nvSpPr>
          <p:cNvPr id="16" name="Text Box 24">
            <a:extLst>
              <a:ext uri="{FF2B5EF4-FFF2-40B4-BE49-F238E27FC236}">
                <a16:creationId xmlns:a16="http://schemas.microsoft.com/office/drawing/2014/main" id="{F44AC9CA-8154-486B-8127-11B20ACC843B}"/>
              </a:ext>
            </a:extLst>
          </p:cNvPr>
          <p:cNvSpPr txBox="1">
            <a:spLocks noChangeArrowheads="1"/>
          </p:cNvSpPr>
          <p:nvPr/>
        </p:nvSpPr>
        <p:spPr bwMode="auto">
          <a:xfrm>
            <a:off x="4664004" y="3502025"/>
            <a:ext cx="16161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altLang="en-US"/>
              <a:t>Code 46 (2003)</a:t>
            </a:r>
          </a:p>
        </p:txBody>
      </p:sp>
      <p:sp>
        <p:nvSpPr>
          <p:cNvPr id="17" name="Rectangle 34">
            <a:extLst>
              <a:ext uri="{FF2B5EF4-FFF2-40B4-BE49-F238E27FC236}">
                <a16:creationId xmlns:a16="http://schemas.microsoft.com/office/drawing/2014/main" id="{3043BDFD-06E6-4F96-B074-C5CC49801D98}"/>
              </a:ext>
            </a:extLst>
          </p:cNvPr>
          <p:cNvSpPr>
            <a:spLocks noChangeArrowheads="1"/>
          </p:cNvSpPr>
          <p:nvPr/>
        </p:nvSpPr>
        <p:spPr bwMode="auto">
          <a:xfrm>
            <a:off x="1981200" y="4956175"/>
            <a:ext cx="3581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a:solidFill>
                  <a:schemeClr val="tx1"/>
                </a:solidFill>
                <a:latin typeface="Arial" panose="020B0604020202020204" pitchFamily="34" charset="0"/>
                <a:cs typeface="Arial" panose="020B0604020202020204" pitchFamily="34" charset="0"/>
              </a:defRPr>
            </a:lvl9pPr>
          </a:lstStyle>
          <a:p>
            <a:pPr>
              <a:buFontTx/>
              <a:buNone/>
            </a:pPr>
            <a:r>
              <a:rPr lang="en-US" altLang="en-US" sz="2400" dirty="0">
                <a:solidFill>
                  <a:srgbClr val="FF0000"/>
                </a:solidFill>
              </a:rPr>
              <a:t>Rani Mukherjee</a:t>
            </a:r>
          </a:p>
        </p:txBody>
      </p:sp>
      <p:sp>
        <p:nvSpPr>
          <p:cNvPr id="18" name="Text Box 37">
            <a:extLst>
              <a:ext uri="{FF2B5EF4-FFF2-40B4-BE49-F238E27FC236}">
                <a16:creationId xmlns:a16="http://schemas.microsoft.com/office/drawing/2014/main" id="{1E6807B1-E20B-4451-9509-B12284EEF79D}"/>
              </a:ext>
            </a:extLst>
          </p:cNvPr>
          <p:cNvSpPr txBox="1">
            <a:spLocks noChangeArrowheads="1"/>
          </p:cNvSpPr>
          <p:nvPr/>
        </p:nvSpPr>
        <p:spPr bwMode="auto">
          <a:xfrm>
            <a:off x="4939751" y="5521325"/>
            <a:ext cx="13372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altLang="en-US"/>
              <a:t>Black (2005)</a:t>
            </a:r>
          </a:p>
        </p:txBody>
      </p:sp>
      <p:sp>
        <p:nvSpPr>
          <p:cNvPr id="19" name="Line 44">
            <a:extLst>
              <a:ext uri="{FF2B5EF4-FFF2-40B4-BE49-F238E27FC236}">
                <a16:creationId xmlns:a16="http://schemas.microsoft.com/office/drawing/2014/main" id="{B2D364DE-250A-4B3D-87EB-DFD084BA16DC}"/>
              </a:ext>
            </a:extLst>
          </p:cNvPr>
          <p:cNvSpPr>
            <a:spLocks noChangeShapeType="1"/>
          </p:cNvSpPr>
          <p:nvPr/>
        </p:nvSpPr>
        <p:spPr bwMode="auto">
          <a:xfrm flipH="1">
            <a:off x="7848600" y="1600200"/>
            <a:ext cx="685800" cy="304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 name="Line 45">
            <a:extLst>
              <a:ext uri="{FF2B5EF4-FFF2-40B4-BE49-F238E27FC236}">
                <a16:creationId xmlns:a16="http://schemas.microsoft.com/office/drawing/2014/main" id="{A701F029-9E6A-4AC0-99A3-A7C0EAB00D55}"/>
              </a:ext>
            </a:extLst>
          </p:cNvPr>
          <p:cNvSpPr>
            <a:spLocks noChangeShapeType="1"/>
          </p:cNvSpPr>
          <p:nvPr/>
        </p:nvSpPr>
        <p:spPr bwMode="auto">
          <a:xfrm>
            <a:off x="7848600" y="2362200"/>
            <a:ext cx="1752600" cy="533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 name="Line 46">
            <a:extLst>
              <a:ext uri="{FF2B5EF4-FFF2-40B4-BE49-F238E27FC236}">
                <a16:creationId xmlns:a16="http://schemas.microsoft.com/office/drawing/2014/main" id="{D88EDCFE-1F1B-4E68-840B-F8AA5F4D7404}"/>
              </a:ext>
            </a:extLst>
          </p:cNvPr>
          <p:cNvSpPr>
            <a:spLocks noChangeShapeType="1"/>
          </p:cNvSpPr>
          <p:nvPr/>
        </p:nvSpPr>
        <p:spPr bwMode="auto">
          <a:xfrm flipH="1">
            <a:off x="7391400" y="2971800"/>
            <a:ext cx="213360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2" name="Line 47">
            <a:extLst>
              <a:ext uri="{FF2B5EF4-FFF2-40B4-BE49-F238E27FC236}">
                <a16:creationId xmlns:a16="http://schemas.microsoft.com/office/drawing/2014/main" id="{E88C61C6-A1A9-4D32-BF3F-2816AE9C8F2C}"/>
              </a:ext>
            </a:extLst>
          </p:cNvPr>
          <p:cNvSpPr>
            <a:spLocks noChangeShapeType="1"/>
          </p:cNvSpPr>
          <p:nvPr/>
        </p:nvSpPr>
        <p:spPr bwMode="auto">
          <a:xfrm>
            <a:off x="7391400" y="3505200"/>
            <a:ext cx="990600" cy="22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3" name="Line 48">
            <a:extLst>
              <a:ext uri="{FF2B5EF4-FFF2-40B4-BE49-F238E27FC236}">
                <a16:creationId xmlns:a16="http://schemas.microsoft.com/office/drawing/2014/main" id="{B0AC2465-482F-43D3-9170-BE1E026E633F}"/>
              </a:ext>
            </a:extLst>
          </p:cNvPr>
          <p:cNvSpPr>
            <a:spLocks noChangeShapeType="1"/>
          </p:cNvSpPr>
          <p:nvPr/>
        </p:nvSpPr>
        <p:spPr bwMode="auto">
          <a:xfrm flipV="1">
            <a:off x="7848600" y="4191000"/>
            <a:ext cx="68580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 name="Line 49">
            <a:extLst>
              <a:ext uri="{FF2B5EF4-FFF2-40B4-BE49-F238E27FC236}">
                <a16:creationId xmlns:a16="http://schemas.microsoft.com/office/drawing/2014/main" id="{E2CD81B6-E79A-4B9D-9A67-AB87EA013838}"/>
              </a:ext>
            </a:extLst>
          </p:cNvPr>
          <p:cNvSpPr>
            <a:spLocks noChangeShapeType="1"/>
          </p:cNvSpPr>
          <p:nvPr/>
        </p:nvSpPr>
        <p:spPr bwMode="auto">
          <a:xfrm>
            <a:off x="8001000" y="4800600"/>
            <a:ext cx="1600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5" name="Line 50">
            <a:extLst>
              <a:ext uri="{FF2B5EF4-FFF2-40B4-BE49-F238E27FC236}">
                <a16:creationId xmlns:a16="http://schemas.microsoft.com/office/drawing/2014/main" id="{1004A139-8B8F-4E22-8DDC-5532A2CC2554}"/>
              </a:ext>
            </a:extLst>
          </p:cNvPr>
          <p:cNvSpPr>
            <a:spLocks noChangeShapeType="1"/>
          </p:cNvSpPr>
          <p:nvPr/>
        </p:nvSpPr>
        <p:spPr bwMode="auto">
          <a:xfrm flipV="1">
            <a:off x="7467600" y="4876800"/>
            <a:ext cx="2057400" cy="7620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 name="Line 51">
            <a:extLst>
              <a:ext uri="{FF2B5EF4-FFF2-40B4-BE49-F238E27FC236}">
                <a16:creationId xmlns:a16="http://schemas.microsoft.com/office/drawing/2014/main" id="{81E75327-C068-4F01-9A99-7D7680B0AB32}"/>
              </a:ext>
            </a:extLst>
          </p:cNvPr>
          <p:cNvSpPr>
            <a:spLocks noChangeShapeType="1"/>
          </p:cNvSpPr>
          <p:nvPr/>
        </p:nvSpPr>
        <p:spPr bwMode="auto">
          <a:xfrm>
            <a:off x="7924800" y="6019800"/>
            <a:ext cx="609600" cy="76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pic>
        <p:nvPicPr>
          <p:cNvPr id="27" name="Picture 36" descr="cover">
            <a:hlinkClick r:id="rId4"/>
            <a:extLst>
              <a:ext uri="{FF2B5EF4-FFF2-40B4-BE49-F238E27FC236}">
                <a16:creationId xmlns:a16="http://schemas.microsoft.com/office/drawing/2014/main" id="{6182214A-6642-47AB-9834-318C580524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3200" y="2819401"/>
            <a:ext cx="952500" cy="12858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8" name="Picture 39">
            <a:extLst>
              <a:ext uri="{FF2B5EF4-FFF2-40B4-BE49-F238E27FC236}">
                <a16:creationId xmlns:a16="http://schemas.microsoft.com/office/drawing/2014/main" id="{850EC95E-8FA0-4A4B-8E82-35BCFC16AB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5600" y="4267200"/>
            <a:ext cx="1409700" cy="10477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9" name="Picture 41">
            <a:extLst>
              <a:ext uri="{FF2B5EF4-FFF2-40B4-BE49-F238E27FC236}">
                <a16:creationId xmlns:a16="http://schemas.microsoft.com/office/drawing/2014/main" id="{2687933D-F1F0-4D8A-9A52-7AAE4312A4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0401" y="1371600"/>
            <a:ext cx="923925" cy="13335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0" name="Picture 43">
            <a:extLst>
              <a:ext uri="{FF2B5EF4-FFF2-40B4-BE49-F238E27FC236}">
                <a16:creationId xmlns:a16="http://schemas.microsoft.com/office/drawing/2014/main" id="{D05000F8-DC41-4255-95FD-72E521B1966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77000" y="5562601"/>
            <a:ext cx="1524000" cy="100012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1" name="Line 52">
            <a:extLst>
              <a:ext uri="{FF2B5EF4-FFF2-40B4-BE49-F238E27FC236}">
                <a16:creationId xmlns:a16="http://schemas.microsoft.com/office/drawing/2014/main" id="{A9753E50-85A3-4F4D-8E6B-B28A9A4060FD}"/>
              </a:ext>
            </a:extLst>
          </p:cNvPr>
          <p:cNvSpPr>
            <a:spLocks noChangeShapeType="1"/>
          </p:cNvSpPr>
          <p:nvPr/>
        </p:nvSpPr>
        <p:spPr bwMode="auto">
          <a:xfrm>
            <a:off x="9372600" y="2057400"/>
            <a:ext cx="457200" cy="685800"/>
          </a:xfrm>
          <a:prstGeom prst="line">
            <a:avLst/>
          </a:prstGeom>
          <a:noFill/>
          <a:ln w="254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2" name="Line 53">
            <a:extLst>
              <a:ext uri="{FF2B5EF4-FFF2-40B4-BE49-F238E27FC236}">
                <a16:creationId xmlns:a16="http://schemas.microsoft.com/office/drawing/2014/main" id="{C3B4A649-7B34-410D-A287-FC51AC37B0D4}"/>
              </a:ext>
            </a:extLst>
          </p:cNvPr>
          <p:cNvSpPr>
            <a:spLocks noChangeShapeType="1"/>
          </p:cNvSpPr>
          <p:nvPr/>
        </p:nvSpPr>
        <p:spPr bwMode="auto">
          <a:xfrm flipV="1">
            <a:off x="9067800" y="3276600"/>
            <a:ext cx="609600" cy="304800"/>
          </a:xfrm>
          <a:prstGeom prst="line">
            <a:avLst/>
          </a:prstGeom>
          <a:noFill/>
          <a:ln w="254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3" name="Line 54">
            <a:extLst>
              <a:ext uri="{FF2B5EF4-FFF2-40B4-BE49-F238E27FC236}">
                <a16:creationId xmlns:a16="http://schemas.microsoft.com/office/drawing/2014/main" id="{5F5AB732-3D1D-499B-BA34-2FAB5B406319}"/>
              </a:ext>
            </a:extLst>
          </p:cNvPr>
          <p:cNvSpPr>
            <a:spLocks noChangeShapeType="1"/>
          </p:cNvSpPr>
          <p:nvPr/>
        </p:nvSpPr>
        <p:spPr bwMode="auto">
          <a:xfrm>
            <a:off x="9144000" y="4267200"/>
            <a:ext cx="381000" cy="152400"/>
          </a:xfrm>
          <a:prstGeom prst="line">
            <a:avLst/>
          </a:prstGeom>
          <a:noFill/>
          <a:ln w="254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4" name="Line 55">
            <a:extLst>
              <a:ext uri="{FF2B5EF4-FFF2-40B4-BE49-F238E27FC236}">
                <a16:creationId xmlns:a16="http://schemas.microsoft.com/office/drawing/2014/main" id="{BF00DECB-E0BD-40EF-A8D3-129FA64600EA}"/>
              </a:ext>
            </a:extLst>
          </p:cNvPr>
          <p:cNvSpPr>
            <a:spLocks noChangeShapeType="1"/>
          </p:cNvSpPr>
          <p:nvPr/>
        </p:nvSpPr>
        <p:spPr bwMode="auto">
          <a:xfrm flipV="1">
            <a:off x="9448800" y="5181600"/>
            <a:ext cx="304800" cy="381000"/>
          </a:xfrm>
          <a:prstGeom prst="line">
            <a:avLst/>
          </a:prstGeom>
          <a:noFill/>
          <a:ln w="254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pic>
        <p:nvPicPr>
          <p:cNvPr id="35" name="Picture 17" descr="Het%20leven%20van%20Amitabh%20Bachchan1">
            <a:extLst>
              <a:ext uri="{FF2B5EF4-FFF2-40B4-BE49-F238E27FC236}">
                <a16:creationId xmlns:a16="http://schemas.microsoft.com/office/drawing/2014/main" id="{5EBB7209-648B-46AE-91F1-AA4EF868850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82000" y="5410200"/>
            <a:ext cx="1752600" cy="1244600"/>
          </a:xfrm>
          <a:prstGeom prst="rect">
            <a:avLst/>
          </a:prstGeom>
          <a:noFill/>
          <a:ln w="12700">
            <a:solidFill>
              <a:srgbClr val="FFFF00"/>
            </a:solidFill>
            <a:miter lim="800000"/>
            <a:headEnd/>
            <a:tailEnd/>
          </a:ln>
          <a:extLst>
            <a:ext uri="{909E8E84-426E-40DD-AFC4-6F175D3DCCD1}">
              <a14:hiddenFill xmlns:a14="http://schemas.microsoft.com/office/drawing/2010/main">
                <a:solidFill>
                  <a:srgbClr val="FFFFFF"/>
                </a:solidFill>
              </a14:hiddenFill>
            </a:ext>
          </a:extLst>
        </p:spPr>
      </p:pic>
      <p:pic>
        <p:nvPicPr>
          <p:cNvPr id="36" name="Picture 30" descr="bacon2">
            <a:extLst>
              <a:ext uri="{FF2B5EF4-FFF2-40B4-BE49-F238E27FC236}">
                <a16:creationId xmlns:a16="http://schemas.microsoft.com/office/drawing/2014/main" id="{605BBEDF-567C-4B4D-B24B-1A7E5770F6A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58201" y="304800"/>
            <a:ext cx="1376363" cy="2057400"/>
          </a:xfrm>
          <a:prstGeom prst="rect">
            <a:avLst/>
          </a:prstGeom>
          <a:noFill/>
          <a:ln w="12700">
            <a:solidFill>
              <a:srgbClr val="FFFF00"/>
            </a:solidFill>
            <a:miter lim="800000"/>
            <a:headEnd/>
            <a:tailEnd/>
          </a:ln>
          <a:extLst>
            <a:ext uri="{909E8E84-426E-40DD-AFC4-6F175D3DCCD1}">
              <a14:hiddenFill xmlns:a14="http://schemas.microsoft.com/office/drawing/2010/main">
                <a:solidFill>
                  <a:srgbClr val="FFFFFF"/>
                </a:solidFill>
              </a14:hiddenFill>
            </a:ext>
          </a:extLst>
        </p:spPr>
      </p:pic>
      <p:pic>
        <p:nvPicPr>
          <p:cNvPr id="37" name="Picture 33" descr="Om Puri">
            <a:hlinkClick r:id="rId11"/>
            <a:extLst>
              <a:ext uri="{FF2B5EF4-FFF2-40B4-BE49-F238E27FC236}">
                <a16:creationId xmlns:a16="http://schemas.microsoft.com/office/drawing/2014/main" id="{B882F463-4D00-4248-A400-6657A06AF31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05800" y="3248026"/>
            <a:ext cx="952500" cy="1304925"/>
          </a:xfrm>
          <a:prstGeom prst="rect">
            <a:avLst/>
          </a:prstGeom>
          <a:noFill/>
          <a:ln w="12700">
            <a:solidFill>
              <a:srgbClr val="FFFF00"/>
            </a:solidFill>
            <a:miter lim="800000"/>
            <a:headEnd/>
            <a:tailEnd/>
          </a:ln>
          <a:extLst>
            <a:ext uri="{909E8E84-426E-40DD-AFC4-6F175D3DCCD1}">
              <a14:hiddenFill xmlns:a14="http://schemas.microsoft.com/office/drawing/2010/main">
                <a:solidFill>
                  <a:srgbClr val="FFFFFF"/>
                </a:solidFill>
              </a14:hiddenFill>
            </a:ext>
          </a:extLst>
        </p:spPr>
      </p:pic>
      <p:pic>
        <p:nvPicPr>
          <p:cNvPr id="38" name="Picture 40">
            <a:extLst>
              <a:ext uri="{FF2B5EF4-FFF2-40B4-BE49-F238E27FC236}">
                <a16:creationId xmlns:a16="http://schemas.microsoft.com/office/drawing/2014/main" id="{6701701F-95CC-4A97-A48A-549C1C80859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48800" y="2486026"/>
            <a:ext cx="952500" cy="1266825"/>
          </a:xfrm>
          <a:prstGeom prst="rect">
            <a:avLst/>
          </a:prstGeom>
          <a:noFill/>
          <a:ln w="12700">
            <a:solidFill>
              <a:srgbClr val="FFFF00"/>
            </a:solidFill>
            <a:miter lim="800000"/>
            <a:headEnd/>
            <a:tailEnd/>
          </a:ln>
          <a:extLst>
            <a:ext uri="{909E8E84-426E-40DD-AFC4-6F175D3DCCD1}">
              <a14:hiddenFill xmlns:a14="http://schemas.microsoft.com/office/drawing/2010/main">
                <a:solidFill>
                  <a:srgbClr val="FFFFFF"/>
                </a:solidFill>
              </a14:hiddenFill>
            </a:ext>
          </a:extLst>
        </p:spPr>
      </p:pic>
      <p:pic>
        <p:nvPicPr>
          <p:cNvPr id="39" name="Picture 42">
            <a:extLst>
              <a:ext uri="{FF2B5EF4-FFF2-40B4-BE49-F238E27FC236}">
                <a16:creationId xmlns:a16="http://schemas.microsoft.com/office/drawing/2014/main" id="{0A850BCE-BC6F-4503-A642-4390FAB9B2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372600" y="3933826"/>
            <a:ext cx="1085850" cy="1343025"/>
          </a:xfrm>
          <a:prstGeom prst="rect">
            <a:avLst/>
          </a:prstGeom>
          <a:noFill/>
          <a:ln w="12700">
            <a:solidFill>
              <a:srgbClr val="FFFF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504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Mr. Bachchan  currently has a bacon number 2</a:t>
            </a:r>
            <a:endParaRPr dirty="0"/>
          </a:p>
        </p:txBody>
      </p:sp>
      <p:pic>
        <p:nvPicPr>
          <p:cNvPr id="121" name="Google Shape;121;p3" descr="A close up of a logo&#10;&#10;Description automatically generated"/>
          <p:cNvPicPr preferRelativeResize="0"/>
          <p:nvPr/>
        </p:nvPicPr>
        <p:blipFill rotWithShape="1">
          <a:blip r:embed="rId3">
            <a:alphaModFix/>
          </a:blip>
          <a:srcRect/>
          <a:stretch/>
        </p:blipFill>
        <p:spPr>
          <a:xfrm>
            <a:off x="10659519" y="469890"/>
            <a:ext cx="933598" cy="139896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NETWORK ANALYSIS AND MINING</a:t>
            </a:r>
            <a:endParaRPr dirty="0"/>
          </a:p>
        </p:txBody>
      </p:sp>
      <p:sp>
        <p:nvSpPr>
          <p:cNvPr id="2" name="Rectangle 4">
            <a:extLst>
              <a:ext uri="{FF2B5EF4-FFF2-40B4-BE49-F238E27FC236}">
                <a16:creationId xmlns:a16="http://schemas.microsoft.com/office/drawing/2014/main" id="{02C5BD72-D30F-484A-2DCB-C136DF0C83F2}"/>
              </a:ext>
            </a:extLst>
          </p:cNvPr>
          <p:cNvSpPr txBox="1">
            <a:spLocks noChangeArrowheads="1"/>
          </p:cNvSpPr>
          <p:nvPr/>
        </p:nvSpPr>
        <p:spPr>
          <a:xfrm>
            <a:off x="0" y="1279759"/>
            <a:ext cx="9633598" cy="5850382"/>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lnSpc>
                <a:spcPct val="120000"/>
              </a:lnSpc>
            </a:pPr>
            <a:r>
              <a:rPr lang="en-US" altLang="en-US" sz="2400" dirty="0">
                <a:latin typeface="Calibri" panose="020F0502020204030204" pitchFamily="34" charset="0"/>
                <a:cs typeface="Calibri" panose="020F0502020204030204" pitchFamily="34" charset="0"/>
              </a:rPr>
              <a:t>Started with Six degrees of Kevin Bacon meme ( nobody in Hollywood is more than 6 hops away from Kevin Bacon (</a:t>
            </a:r>
            <a:r>
              <a:rPr lang="en-IN" sz="2400" b="0" i="0" dirty="0">
                <a:solidFill>
                  <a:srgbClr val="000000"/>
                </a:solidFill>
                <a:effectLst/>
                <a:latin typeface="Calibri" panose="020F0502020204030204" pitchFamily="34" charset="0"/>
                <a:cs typeface="Calibri" panose="020F0502020204030204" pitchFamily="34" charset="0"/>
              </a:rPr>
              <a:t>'Footloose’) </a:t>
            </a:r>
            <a:r>
              <a:rPr lang="en-US" altLang="en-US" sz="2400" dirty="0">
                <a:latin typeface="Calibri" panose="020F0502020204030204" pitchFamily="34" charset="0"/>
                <a:cs typeface="Calibri" panose="020F0502020204030204" pitchFamily="34" charset="0"/>
              </a:rPr>
              <a:t> </a:t>
            </a:r>
          </a:p>
          <a:p>
            <a:pPr algn="just">
              <a:lnSpc>
                <a:spcPct val="120000"/>
              </a:lnSpc>
            </a:pPr>
            <a:r>
              <a:rPr lang="en-US" altLang="en-US" sz="2400" dirty="0">
                <a:latin typeface="Calibri" panose="020F0502020204030204" pitchFamily="34" charset="0"/>
                <a:cs typeface="Calibri" panose="020F0502020204030204" pitchFamily="34" charset="0"/>
              </a:rPr>
              <a:t>Google  introduced </a:t>
            </a:r>
            <a:r>
              <a:rPr lang="en-US" sz="2400" b="1" i="0" dirty="0">
                <a:solidFill>
                  <a:srgbClr val="000000"/>
                </a:solidFill>
                <a:effectLst/>
                <a:latin typeface="Calibri" panose="020F0502020204030204" pitchFamily="34" charset="0"/>
                <a:cs typeface="Calibri" panose="020F0502020204030204" pitchFamily="34" charset="0"/>
              </a:rPr>
              <a:t>Six Degrees of Kevin Bacon calculator years ago</a:t>
            </a:r>
            <a:r>
              <a:rPr lang="en-US" sz="2400" b="0" i="0" dirty="0">
                <a:solidFill>
                  <a:srgbClr val="000000"/>
                </a:solidFill>
                <a:effectLst/>
                <a:latin typeface="Calibri" panose="020F0502020204030204" pitchFamily="34" charset="0"/>
                <a:cs typeface="Calibri" panose="020F0502020204030204" pitchFamily="34" charset="0"/>
              </a:rPr>
              <a:t>. The calculator tells you how many contacts away an actor is from the famed Kevin Bacon </a:t>
            </a:r>
            <a:r>
              <a:rPr lang="en-IN" sz="2400" b="0" i="0" dirty="0">
                <a:solidFill>
                  <a:srgbClr val="000000"/>
                </a:solidFill>
                <a:effectLst/>
                <a:latin typeface="Calibri" panose="020F0502020204030204" pitchFamily="34" charset="0"/>
                <a:cs typeface="Calibri" panose="020F0502020204030204" pitchFamily="34" charset="0"/>
              </a:rPr>
              <a:t> </a:t>
            </a:r>
            <a:r>
              <a:rPr lang="en-US" sz="2400" b="0" i="0" dirty="0">
                <a:solidFill>
                  <a:srgbClr val="000000"/>
                </a:solidFill>
                <a:effectLst/>
                <a:latin typeface="Calibri" panose="020F0502020204030204" pitchFamily="34" charset="0"/>
                <a:cs typeface="Calibri" panose="020F0502020204030204" pitchFamily="34" charset="0"/>
              </a:rPr>
              <a:t>.</a:t>
            </a:r>
            <a:r>
              <a:rPr lang="en-US" altLang="en-US" sz="2400" dirty="0">
                <a:latin typeface="Calibri" panose="020F0502020204030204" pitchFamily="34" charset="0"/>
                <a:cs typeface="Calibri" panose="020F0502020204030204" pitchFamily="34" charset="0"/>
              </a:rPr>
              <a:t> </a:t>
            </a:r>
          </a:p>
          <a:p>
            <a:pPr algn="just">
              <a:lnSpc>
                <a:spcPct val="120000"/>
              </a:lnSpc>
            </a:pPr>
            <a:r>
              <a:rPr lang="en-IN" sz="2400" b="0" i="0" dirty="0">
                <a:solidFill>
                  <a:srgbClr val="000000"/>
                </a:solidFill>
                <a:effectLst/>
                <a:latin typeface="Calibri" panose="020F0502020204030204" pitchFamily="34" charset="0"/>
                <a:cs typeface="Calibri" panose="020F0502020204030204" pitchFamily="34" charset="0"/>
              </a:rPr>
              <a:t>Amitabh Bachchan's Bacon number is 2.  </a:t>
            </a:r>
          </a:p>
          <a:p>
            <a:pPr marL="114300" indent="0" algn="just">
              <a:lnSpc>
                <a:spcPct val="120000"/>
              </a:lnSpc>
              <a:buNone/>
            </a:pPr>
            <a:endParaRPr lang="en-IN" sz="2400" b="0" i="0" dirty="0">
              <a:solidFill>
                <a:srgbClr val="000000"/>
              </a:solidFill>
              <a:effectLst/>
              <a:latin typeface="Calibri" panose="020F0502020204030204" pitchFamily="34" charset="0"/>
              <a:cs typeface="Calibri" panose="020F0502020204030204" pitchFamily="34" charset="0"/>
            </a:endParaRPr>
          </a:p>
          <a:p>
            <a:pPr algn="just">
              <a:lnSpc>
                <a:spcPct val="80000"/>
              </a:lnSpc>
            </a:pPr>
            <a:endParaRPr lang="en-US" altLang="en-US" sz="2400" dirty="0">
              <a:latin typeface="Calibri" panose="020F0502020204030204" pitchFamily="34" charset="0"/>
              <a:cs typeface="Calibri" panose="020F0502020204030204" pitchFamily="34" charset="0"/>
            </a:endParaRPr>
          </a:p>
          <a:p>
            <a:pPr algn="just">
              <a:lnSpc>
                <a:spcPct val="80000"/>
              </a:lnSpc>
            </a:pPr>
            <a:endParaRPr lang="en-US" altLang="en-US" sz="2400" dirty="0">
              <a:latin typeface="Calibri" panose="020F0502020204030204" pitchFamily="34" charset="0"/>
              <a:cs typeface="Calibri" panose="020F0502020204030204" pitchFamily="34" charset="0"/>
            </a:endParaRPr>
          </a:p>
          <a:p>
            <a:pPr algn="just">
              <a:lnSpc>
                <a:spcPct val="80000"/>
              </a:lnSpc>
            </a:pPr>
            <a:endParaRPr lang="en-US" altLang="en-US" sz="2400" dirty="0">
              <a:latin typeface="Calibri" panose="020F0502020204030204" pitchFamily="34" charset="0"/>
              <a:cs typeface="Calibri" panose="020F0502020204030204" pitchFamily="34" charset="0"/>
            </a:endParaRPr>
          </a:p>
          <a:p>
            <a:pPr algn="just">
              <a:lnSpc>
                <a:spcPct val="80000"/>
              </a:lnSpc>
            </a:pPr>
            <a:endParaRPr lang="en-US" altLang="en-US" sz="2400" dirty="0">
              <a:latin typeface="Calibri" panose="020F0502020204030204" pitchFamily="34" charset="0"/>
              <a:cs typeface="Calibri" panose="020F0502020204030204" pitchFamily="34" charset="0"/>
            </a:endParaRPr>
          </a:p>
          <a:p>
            <a:pPr algn="just">
              <a:lnSpc>
                <a:spcPct val="80000"/>
              </a:lnSpc>
            </a:pPr>
            <a:r>
              <a:rPr lang="en-US" sz="1600" dirty="0">
                <a:hlinkClick r:id="rId4"/>
              </a:rPr>
              <a:t>Do you know the 'Bacon Numbers' of these 20 Bollywood celebrities? | Bollywood News, Bollywood Movies, Bollywood Chat (indiaforums.com)</a:t>
            </a:r>
            <a:endParaRPr lang="en-US" altLang="en-US" sz="1600" i="1"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BB46FF47-C424-BCEE-4246-1A6A72FCD930}"/>
              </a:ext>
            </a:extLst>
          </p:cNvPr>
          <p:cNvPicPr>
            <a:picLocks noChangeAspect="1"/>
          </p:cNvPicPr>
          <p:nvPr/>
        </p:nvPicPr>
        <p:blipFill>
          <a:blip r:embed="rId5"/>
          <a:stretch>
            <a:fillRect/>
          </a:stretch>
        </p:blipFill>
        <p:spPr>
          <a:xfrm>
            <a:off x="1498553" y="4407825"/>
            <a:ext cx="5867702" cy="1365320"/>
          </a:xfrm>
          <a:prstGeom prst="rect">
            <a:avLst/>
          </a:prstGeom>
        </p:spPr>
      </p:pic>
    </p:spTree>
    <p:extLst>
      <p:ext uri="{BB962C8B-B14F-4D97-AF65-F5344CB8AC3E}">
        <p14:creationId xmlns:p14="http://schemas.microsoft.com/office/powerpoint/2010/main" val="3202342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Mr. Bachchan  currently has a bacon number 2</a:t>
            </a:r>
            <a:endParaRPr dirty="0"/>
          </a:p>
        </p:txBody>
      </p:sp>
      <p:pic>
        <p:nvPicPr>
          <p:cNvPr id="121" name="Google Shape;121;p3" descr="A close up of a logo&#10;&#10;Description automatically generated"/>
          <p:cNvPicPr preferRelativeResize="0"/>
          <p:nvPr/>
        </p:nvPicPr>
        <p:blipFill rotWithShape="1">
          <a:blip r:embed="rId3">
            <a:alphaModFix/>
          </a:blip>
          <a:srcRect/>
          <a:stretch/>
        </p:blipFill>
        <p:spPr>
          <a:xfrm>
            <a:off x="10659519" y="469890"/>
            <a:ext cx="933598" cy="139896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NETWORK ANALYSIS AND MINING</a:t>
            </a:r>
            <a:endParaRPr dirty="0"/>
          </a:p>
        </p:txBody>
      </p:sp>
      <p:sp>
        <p:nvSpPr>
          <p:cNvPr id="2" name="Rectangle 4">
            <a:extLst>
              <a:ext uri="{FF2B5EF4-FFF2-40B4-BE49-F238E27FC236}">
                <a16:creationId xmlns:a16="http://schemas.microsoft.com/office/drawing/2014/main" id="{02C5BD72-D30F-484A-2DCB-C136DF0C83F2}"/>
              </a:ext>
            </a:extLst>
          </p:cNvPr>
          <p:cNvSpPr txBox="1">
            <a:spLocks noChangeArrowheads="1"/>
          </p:cNvSpPr>
          <p:nvPr/>
        </p:nvSpPr>
        <p:spPr>
          <a:xfrm>
            <a:off x="291997" y="1096864"/>
            <a:ext cx="9633598" cy="550889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lnSpc>
                <a:spcPct val="120000"/>
              </a:lnSpc>
            </a:pPr>
            <a:r>
              <a:rPr lang="en-IN" sz="2400" b="0" i="0" dirty="0">
                <a:solidFill>
                  <a:srgbClr val="000000"/>
                </a:solidFill>
                <a:effectLst/>
                <a:latin typeface="Calibri" panose="020F0502020204030204" pitchFamily="34" charset="0"/>
                <a:cs typeface="Calibri" panose="020F0502020204030204" pitchFamily="34" charset="0"/>
              </a:rPr>
              <a:t>Irrfan Khan's Bacon number is 2. </a:t>
            </a:r>
          </a:p>
          <a:p>
            <a:pPr algn="just">
              <a:lnSpc>
                <a:spcPct val="120000"/>
              </a:lnSpc>
            </a:pPr>
            <a:endParaRPr lang="en-IN" sz="2400" dirty="0">
              <a:solidFill>
                <a:srgbClr val="000000"/>
              </a:solidFill>
              <a:latin typeface="Calibri" panose="020F0502020204030204" pitchFamily="34" charset="0"/>
              <a:cs typeface="Calibri" panose="020F0502020204030204" pitchFamily="34" charset="0"/>
            </a:endParaRPr>
          </a:p>
          <a:p>
            <a:pPr marL="114300" indent="0" algn="just">
              <a:lnSpc>
                <a:spcPct val="120000"/>
              </a:lnSpc>
              <a:buNone/>
            </a:pPr>
            <a:endParaRPr lang="en-IN" sz="2400" dirty="0">
              <a:solidFill>
                <a:srgbClr val="000000"/>
              </a:solidFill>
              <a:latin typeface="Calibri" panose="020F0502020204030204" pitchFamily="34" charset="0"/>
              <a:cs typeface="Calibri" panose="020F0502020204030204" pitchFamily="34" charset="0"/>
            </a:endParaRPr>
          </a:p>
          <a:p>
            <a:pPr algn="just">
              <a:lnSpc>
                <a:spcPct val="120000"/>
              </a:lnSpc>
            </a:pPr>
            <a:r>
              <a:rPr lang="en-IN" sz="2400" b="0" i="0" dirty="0">
                <a:solidFill>
                  <a:srgbClr val="000000"/>
                </a:solidFill>
                <a:effectLst/>
                <a:latin typeface="Calibri" panose="020F0502020204030204" pitchFamily="34" charset="0"/>
                <a:cs typeface="Calibri" panose="020F0502020204030204" pitchFamily="34" charset="0"/>
              </a:rPr>
              <a:t>Shahrukh Khan's Bacon number is 3. </a:t>
            </a:r>
          </a:p>
          <a:p>
            <a:pPr algn="just">
              <a:lnSpc>
                <a:spcPct val="120000"/>
              </a:lnSpc>
            </a:pPr>
            <a:endParaRPr lang="en-IN" sz="2400" b="0" i="0" dirty="0">
              <a:solidFill>
                <a:srgbClr val="000000"/>
              </a:solidFill>
              <a:effectLst/>
              <a:latin typeface="Calibri" panose="020F0502020204030204" pitchFamily="34" charset="0"/>
              <a:cs typeface="Calibri" panose="020F0502020204030204" pitchFamily="34" charset="0"/>
            </a:endParaRPr>
          </a:p>
          <a:p>
            <a:pPr algn="just">
              <a:lnSpc>
                <a:spcPct val="80000"/>
              </a:lnSpc>
            </a:pPr>
            <a:endParaRPr lang="en-US" altLang="en-US" sz="2400" dirty="0">
              <a:latin typeface="Calibri" panose="020F0502020204030204" pitchFamily="34" charset="0"/>
              <a:cs typeface="Calibri" panose="020F0502020204030204" pitchFamily="34" charset="0"/>
            </a:endParaRPr>
          </a:p>
          <a:p>
            <a:pPr algn="just">
              <a:lnSpc>
                <a:spcPct val="80000"/>
              </a:lnSpc>
            </a:pPr>
            <a:endParaRPr lang="en-US" sz="1600" dirty="0">
              <a:hlinkClick r:id=""/>
            </a:endParaRPr>
          </a:p>
          <a:p>
            <a:pPr algn="just">
              <a:lnSpc>
                <a:spcPct val="80000"/>
              </a:lnSpc>
            </a:pPr>
            <a:endParaRPr lang="en-US" sz="1600" dirty="0">
              <a:hlinkClick r:id=""/>
            </a:endParaRPr>
          </a:p>
          <a:p>
            <a:pPr algn="just">
              <a:lnSpc>
                <a:spcPct val="80000"/>
              </a:lnSpc>
            </a:pPr>
            <a:endParaRPr lang="en-US" sz="1600" dirty="0">
              <a:hlinkClick r:id=""/>
            </a:endParaRPr>
          </a:p>
          <a:p>
            <a:pPr algn="just">
              <a:lnSpc>
                <a:spcPct val="80000"/>
              </a:lnSpc>
            </a:pPr>
            <a:endParaRPr lang="en-US" sz="1600" dirty="0">
              <a:hlinkClick r:id=""/>
            </a:endParaRPr>
          </a:p>
          <a:p>
            <a:pPr algn="just">
              <a:lnSpc>
                <a:spcPct val="80000"/>
              </a:lnSpc>
            </a:pPr>
            <a:endParaRPr lang="en-US" sz="1600" dirty="0">
              <a:hlinkClick r:id=""/>
            </a:endParaRPr>
          </a:p>
          <a:p>
            <a:pPr algn="just">
              <a:lnSpc>
                <a:spcPct val="80000"/>
              </a:lnSpc>
            </a:pPr>
            <a:r>
              <a:rPr lang="en-US" sz="1600" dirty="0">
                <a:hlinkClick r:id=""/>
              </a:rPr>
              <a:t>Do you know the 'Bacon Numbers' of these 20 Bollywood celebrities? | Bollywood News, Bollywood Movies, Bollywood Chat (indiaforums.com)</a:t>
            </a:r>
            <a:endParaRPr lang="en-US" altLang="en-US" sz="1600" i="1"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53E8F34B-2214-CAEE-6FAA-80B0A12B3187}"/>
              </a:ext>
            </a:extLst>
          </p:cNvPr>
          <p:cNvPicPr>
            <a:picLocks noChangeAspect="1"/>
          </p:cNvPicPr>
          <p:nvPr/>
        </p:nvPicPr>
        <p:blipFill>
          <a:blip r:embed="rId4"/>
          <a:stretch>
            <a:fillRect/>
          </a:stretch>
        </p:blipFill>
        <p:spPr>
          <a:xfrm>
            <a:off x="3042557" y="1699418"/>
            <a:ext cx="5391427" cy="1371670"/>
          </a:xfrm>
          <a:prstGeom prst="rect">
            <a:avLst/>
          </a:prstGeom>
        </p:spPr>
      </p:pic>
      <p:pic>
        <p:nvPicPr>
          <p:cNvPr id="6" name="Picture 5">
            <a:extLst>
              <a:ext uri="{FF2B5EF4-FFF2-40B4-BE49-F238E27FC236}">
                <a16:creationId xmlns:a16="http://schemas.microsoft.com/office/drawing/2014/main" id="{ECCA44A6-988B-361C-F84D-3EBA75E2DBF3}"/>
              </a:ext>
            </a:extLst>
          </p:cNvPr>
          <p:cNvPicPr>
            <a:picLocks noChangeAspect="1"/>
          </p:cNvPicPr>
          <p:nvPr/>
        </p:nvPicPr>
        <p:blipFill>
          <a:blip r:embed="rId5"/>
          <a:stretch>
            <a:fillRect/>
          </a:stretch>
        </p:blipFill>
        <p:spPr>
          <a:xfrm>
            <a:off x="3042557" y="3472844"/>
            <a:ext cx="5677192" cy="2216264"/>
          </a:xfrm>
          <a:prstGeom prst="rect">
            <a:avLst/>
          </a:prstGeom>
        </p:spPr>
      </p:pic>
    </p:spTree>
    <p:extLst>
      <p:ext uri="{BB962C8B-B14F-4D97-AF65-F5344CB8AC3E}">
        <p14:creationId xmlns:p14="http://schemas.microsoft.com/office/powerpoint/2010/main" val="2475137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err="1">
                <a:solidFill>
                  <a:schemeClr val="accent2"/>
                </a:solidFill>
                <a:latin typeface="Calibri"/>
                <a:ea typeface="Calibri"/>
                <a:cs typeface="Calibri"/>
                <a:sym typeface="Calibri"/>
              </a:rPr>
              <a:t>Erdos</a:t>
            </a:r>
            <a:r>
              <a:rPr lang="en-US" sz="2400" b="1" dirty="0">
                <a:solidFill>
                  <a:schemeClr val="accent2"/>
                </a:solidFill>
                <a:latin typeface="Calibri"/>
                <a:ea typeface="Calibri"/>
                <a:cs typeface="Calibri"/>
                <a:sym typeface="Calibri"/>
              </a:rPr>
              <a:t> number</a:t>
            </a:r>
            <a:endParaRPr dirty="0"/>
          </a:p>
        </p:txBody>
      </p:sp>
      <p:pic>
        <p:nvPicPr>
          <p:cNvPr id="121" name="Google Shape;121;p3"/>
          <p:cNvPicPr preferRelativeResize="0"/>
          <p:nvPr/>
        </p:nvPicPr>
        <p:blipFill rotWithShape="1">
          <a:blip r:embed="rId3"/>
          <a:srcRect/>
          <a:stretch/>
        </p:blipFill>
        <p:spPr>
          <a:xfrm>
            <a:off x="10659519" y="569535"/>
            <a:ext cx="933598" cy="119967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dirty="0"/>
          </a:p>
        </p:txBody>
      </p:sp>
      <p:pic>
        <p:nvPicPr>
          <p:cNvPr id="10" name="Picture 5">
            <a:extLst>
              <a:ext uri="{FF2B5EF4-FFF2-40B4-BE49-F238E27FC236}">
                <a16:creationId xmlns:a16="http://schemas.microsoft.com/office/drawing/2014/main" id="{2EA40855-AA34-4B7B-8C46-033764CA9C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5608" y="2903538"/>
            <a:ext cx="2814637" cy="3352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1" name="Rectangle 6">
            <a:extLst>
              <a:ext uri="{FF2B5EF4-FFF2-40B4-BE49-F238E27FC236}">
                <a16:creationId xmlns:a16="http://schemas.microsoft.com/office/drawing/2014/main" id="{BB50B8B4-E7AA-48F2-82DD-4CB3C1DC7AC0}"/>
              </a:ext>
            </a:extLst>
          </p:cNvPr>
          <p:cNvSpPr>
            <a:spLocks noChangeArrowheads="1"/>
          </p:cNvSpPr>
          <p:nvPr/>
        </p:nvSpPr>
        <p:spPr bwMode="auto">
          <a:xfrm>
            <a:off x="7584963" y="2177783"/>
            <a:ext cx="354135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sz="2400" dirty="0"/>
              <a:t>Paul </a:t>
            </a:r>
            <a:r>
              <a:rPr lang="en-US" altLang="en-US" sz="2400" dirty="0" err="1"/>
              <a:t>Erdős</a:t>
            </a:r>
            <a:r>
              <a:rPr lang="en-US" altLang="en-US" sz="2400" dirty="0"/>
              <a:t> (1913-1996) </a:t>
            </a:r>
          </a:p>
        </p:txBody>
      </p:sp>
      <p:sp>
        <p:nvSpPr>
          <p:cNvPr id="5" name="Rectangle 4">
            <a:extLst>
              <a:ext uri="{FF2B5EF4-FFF2-40B4-BE49-F238E27FC236}">
                <a16:creationId xmlns:a16="http://schemas.microsoft.com/office/drawing/2014/main" id="{5E55B258-C5A9-A066-D180-A605610851A6}"/>
              </a:ext>
            </a:extLst>
          </p:cNvPr>
          <p:cNvSpPr>
            <a:spLocks noChangeArrowheads="1"/>
          </p:cNvSpPr>
          <p:nvPr/>
        </p:nvSpPr>
        <p:spPr bwMode="auto">
          <a:xfrm>
            <a:off x="434226" y="1536174"/>
            <a:ext cx="6344510" cy="378565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rgbClr val="202122"/>
                </a:solidFill>
                <a:effectLst/>
                <a:latin typeface="Arial" panose="020B0604020202020204" pitchFamily="34" charset="0"/>
                <a:cs typeface="Arial" panose="020B0604020202020204" pitchFamily="34" charset="0"/>
              </a:rPr>
              <a:t>The </a:t>
            </a:r>
            <a:r>
              <a:rPr kumimoji="0" lang="en-US" altLang="en-US" sz="2400" b="1" i="0" u="none" strike="noStrike" cap="none" normalizeH="0" baseline="0" dirty="0" err="1">
                <a:ln>
                  <a:noFill/>
                </a:ln>
                <a:solidFill>
                  <a:srgbClr val="202122"/>
                </a:solidFill>
                <a:effectLst/>
                <a:latin typeface="Arial" panose="020B0604020202020204" pitchFamily="34" charset="0"/>
                <a:cs typeface="Arial" panose="020B0604020202020204" pitchFamily="34" charset="0"/>
              </a:rPr>
              <a:t>Erdős</a:t>
            </a:r>
            <a:r>
              <a:rPr kumimoji="0" lang="en-US" altLang="en-US" sz="2400" b="1" i="0" u="none" strike="noStrike" cap="none" normalizeH="0" baseline="0" dirty="0">
                <a:ln>
                  <a:noFill/>
                </a:ln>
                <a:solidFill>
                  <a:srgbClr val="202122"/>
                </a:solidFill>
                <a:effectLst/>
                <a:latin typeface="Arial" panose="020B0604020202020204" pitchFamily="34" charset="0"/>
                <a:cs typeface="Arial" panose="020B0604020202020204" pitchFamily="34" charset="0"/>
              </a:rPr>
              <a:t> number</a:t>
            </a:r>
            <a:r>
              <a:rPr kumimoji="0" lang="en-US" altLang="en-US" sz="2400" b="0" i="0" u="none" strike="noStrike" cap="none" normalizeH="0" baseline="0" dirty="0">
                <a:ln>
                  <a:noFill/>
                </a:ln>
                <a:solidFill>
                  <a:srgbClr val="202122"/>
                </a:solidFill>
                <a:effectLst/>
                <a:latin typeface="Arial" panose="020B0604020202020204" pitchFamily="34" charset="0"/>
                <a:cs typeface="Arial" panose="020B0604020202020204" pitchFamily="34" charset="0"/>
              </a:rPr>
              <a:t> describes the "</a:t>
            </a:r>
            <a:r>
              <a:rPr kumimoji="0" lang="en-US" altLang="en-US" sz="2400" b="0" i="0" u="none" strike="noStrike" cap="none" normalizeH="0" baseline="0" dirty="0">
                <a:ln>
                  <a:noFill/>
                </a:ln>
                <a:solidFill>
                  <a:srgbClr val="FF0000"/>
                </a:solidFill>
                <a:effectLst/>
                <a:latin typeface="Arial" panose="020B0604020202020204" pitchFamily="34" charset="0"/>
                <a:cs typeface="Arial" panose="020B0604020202020204" pitchFamily="34" charset="0"/>
              </a:rPr>
              <a:t>collaborative distance</a:t>
            </a:r>
            <a:r>
              <a:rPr kumimoji="0" lang="en-US" altLang="en-US" sz="2400" b="0" i="0" u="none" strike="noStrike" cap="none" normalizeH="0" baseline="0" dirty="0">
                <a:ln>
                  <a:noFill/>
                </a:ln>
                <a:solidFill>
                  <a:srgbClr val="202122"/>
                </a:solidFill>
                <a:effectLst/>
                <a:latin typeface="Arial" panose="020B0604020202020204" pitchFamily="34" charset="0"/>
                <a:cs typeface="Arial" panose="020B0604020202020204" pitchFamily="34" charset="0"/>
              </a:rPr>
              <a:t>" between mathematician Paul </a:t>
            </a:r>
            <a:r>
              <a:rPr kumimoji="0" lang="en-US" altLang="en-US" sz="2400" b="0" i="0" u="none" strike="noStrike" cap="none" normalizeH="0" baseline="0" dirty="0" err="1">
                <a:ln>
                  <a:noFill/>
                </a:ln>
                <a:solidFill>
                  <a:srgbClr val="202122"/>
                </a:solidFill>
                <a:effectLst/>
                <a:latin typeface="Arial" panose="020B0604020202020204" pitchFamily="34" charset="0"/>
                <a:cs typeface="Arial" panose="020B0604020202020204" pitchFamily="34" charset="0"/>
              </a:rPr>
              <a:t>Erdos</a:t>
            </a:r>
            <a:r>
              <a:rPr kumimoji="0" lang="en-US" altLang="en-US" sz="2400" b="0" i="0" u="none" strike="noStrike" cap="none" normalizeH="0" baseline="0" dirty="0">
                <a:ln>
                  <a:noFill/>
                </a:ln>
                <a:solidFill>
                  <a:srgbClr val="202122"/>
                </a:solidFill>
                <a:effectLst/>
                <a:latin typeface="Arial" panose="020B0604020202020204" pitchFamily="34" charset="0"/>
                <a:cs typeface="Arial" panose="020B0604020202020204" pitchFamily="34" charset="0"/>
              </a:rPr>
              <a:t> and another person, measured by </a:t>
            </a:r>
            <a:r>
              <a:rPr kumimoji="0" lang="en-US" altLang="en-US" sz="2400" b="0" i="0" u="none" strike="noStrike" cap="none" normalizeH="0" baseline="0" dirty="0">
                <a:ln>
                  <a:noFill/>
                </a:ln>
                <a:solidFill>
                  <a:srgbClr val="CC0099"/>
                </a:solidFill>
                <a:effectLst/>
                <a:latin typeface="Arial" panose="020B0604020202020204" pitchFamily="34" charset="0"/>
                <a:cs typeface="Arial" panose="020B0604020202020204" pitchFamily="34" charset="0"/>
              </a:rPr>
              <a:t>authorship of mathematical papers. </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a:solidFill>
                <a:srgbClr val="202122"/>
              </a:solidFill>
              <a:cs typeface="Arial" panose="020B0604020202020204" pitchFamily="34" charset="0"/>
            </a:endParaRP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rgbClr val="202122"/>
                </a:solidFill>
                <a:effectLst/>
                <a:latin typeface="Arial" panose="020B0604020202020204" pitchFamily="34" charset="0"/>
                <a:cs typeface="Arial" panose="020B0604020202020204" pitchFamily="34" charset="0"/>
              </a:rPr>
              <a:t>The same principle has been applied in other fields where a particular individual has collaborated with a large and broad number of peers</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C4C8EE79-E7F1-5D16-86A2-69880CF1BF45}"/>
                  </a:ext>
                </a:extLst>
              </p14:cNvPr>
              <p14:cNvContentPartPr/>
              <p14:nvPr/>
            </p14:nvContentPartPr>
            <p14:xfrm>
              <a:off x="1377720" y="2321640"/>
              <a:ext cx="2936160" cy="1922040"/>
            </p14:xfrm>
          </p:contentPart>
        </mc:Choice>
        <mc:Fallback>
          <p:pic>
            <p:nvPicPr>
              <p:cNvPr id="2" name="Ink 1">
                <a:extLst>
                  <a:ext uri="{FF2B5EF4-FFF2-40B4-BE49-F238E27FC236}">
                    <a16:creationId xmlns:a16="http://schemas.microsoft.com/office/drawing/2014/main" id="{C4C8EE79-E7F1-5D16-86A2-69880CF1BF45}"/>
                  </a:ext>
                </a:extLst>
              </p:cNvPr>
              <p:cNvPicPr/>
              <p:nvPr/>
            </p:nvPicPr>
            <p:blipFill>
              <a:blip r:embed="rId6"/>
              <a:stretch>
                <a:fillRect/>
              </a:stretch>
            </p:blipFill>
            <p:spPr>
              <a:xfrm>
                <a:off x="1368360" y="2312280"/>
                <a:ext cx="2954880" cy="1940760"/>
              </a:xfrm>
              <a:prstGeom prst="rect">
                <a:avLst/>
              </a:prstGeom>
            </p:spPr>
          </p:pic>
        </mc:Fallback>
      </mc:AlternateContent>
    </p:spTree>
    <p:extLst>
      <p:ext uri="{BB962C8B-B14F-4D97-AF65-F5344CB8AC3E}">
        <p14:creationId xmlns:p14="http://schemas.microsoft.com/office/powerpoint/2010/main" val="4032141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Google Shape;107;p2"/>
          <p:cNvSpPr/>
          <p:nvPr/>
        </p:nvSpPr>
        <p:spPr>
          <a:xfrm>
            <a:off x="598883" y="2888778"/>
            <a:ext cx="9140540" cy="15696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dirty="0">
                <a:solidFill>
                  <a:schemeClr val="accent1">
                    <a:lumMod val="75000"/>
                  </a:schemeClr>
                </a:solidFill>
              </a:rPr>
              <a:t>Generative models to mimic graph formation, Dynamics in a social graph</a:t>
            </a:r>
          </a:p>
          <a:p>
            <a:pPr marL="0" marR="0" lvl="0" indent="0" algn="l" rtl="0">
              <a:spcBef>
                <a:spcPts val="0"/>
              </a:spcBef>
              <a:spcAft>
                <a:spcPts val="0"/>
              </a:spcAft>
              <a:buNone/>
            </a:pPr>
            <a:r>
              <a:rPr lang="en-US" sz="3200" b="1" dirty="0">
                <a:solidFill>
                  <a:srgbClr val="2F5496"/>
                </a:solidFill>
                <a:latin typeface="Calibri"/>
                <a:ea typeface="Calibri"/>
                <a:cs typeface="Calibri"/>
                <a:sym typeface="Calibri"/>
              </a:rPr>
              <a:t>Why generative models ?</a:t>
            </a:r>
            <a:endParaRPr lang="en-US" sz="3200" dirty="0"/>
          </a:p>
        </p:txBody>
      </p:sp>
      <p:sp>
        <p:nvSpPr>
          <p:cNvPr id="108" name="Google Shape;108;p2"/>
          <p:cNvSpPr/>
          <p:nvPr/>
        </p:nvSpPr>
        <p:spPr>
          <a:xfrm>
            <a:off x="598883" y="5489699"/>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Dr. Arti Arya</a:t>
            </a:r>
            <a:endParaRPr sz="2400" b="1" dirty="0">
              <a:solidFill>
                <a:schemeClr val="dk1"/>
              </a:solidFill>
              <a:latin typeface="Calibri"/>
              <a:ea typeface="Calibri"/>
              <a:cs typeface="Calibri"/>
              <a:sym typeface="Calibri"/>
            </a:endParaRPr>
          </a:p>
        </p:txBody>
      </p:sp>
      <p:sp>
        <p:nvSpPr>
          <p:cNvPr id="109" name="Google Shape;109;p2"/>
          <p:cNvSpPr/>
          <p:nvPr/>
        </p:nvSpPr>
        <p:spPr>
          <a:xfrm>
            <a:off x="598883" y="5887304"/>
            <a:ext cx="749721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Department of Computer Science and Engineering</a:t>
            </a:r>
            <a:endParaRPr sz="2000">
              <a:solidFill>
                <a:schemeClr val="dk1"/>
              </a:solidFill>
              <a:latin typeface="Calibri"/>
              <a:ea typeface="Calibri"/>
              <a:cs typeface="Calibri"/>
              <a:sym typeface="Calibri"/>
            </a:endParaRPr>
          </a:p>
        </p:txBody>
      </p:sp>
      <p:grpSp>
        <p:nvGrpSpPr>
          <p:cNvPr id="110" name="Google Shape;110;p2"/>
          <p:cNvGrpSpPr/>
          <p:nvPr/>
        </p:nvGrpSpPr>
        <p:grpSpPr>
          <a:xfrm>
            <a:off x="313844" y="5489699"/>
            <a:ext cx="1066895" cy="1078155"/>
            <a:chOff x="313844" y="5489699"/>
            <a:chExt cx="1066895" cy="1078155"/>
          </a:xfrm>
        </p:grpSpPr>
        <p:sp>
          <p:nvSpPr>
            <p:cNvPr id="111" name="Google Shape;111;p2"/>
            <p:cNvSpPr/>
            <p:nvPr/>
          </p:nvSpPr>
          <p:spPr>
            <a:xfrm rot="5400000">
              <a:off x="824432" y="6011547"/>
              <a:ext cx="45719" cy="1066895"/>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 name="Google Shape;112;p2"/>
            <p:cNvSpPr/>
            <p:nvPr/>
          </p:nvSpPr>
          <p:spPr>
            <a:xfrm rot="10800000">
              <a:off x="313844" y="5489699"/>
              <a:ext cx="45719" cy="1066895"/>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cxnSp>
        <p:nvCxnSpPr>
          <p:cNvPr id="113" name="Google Shape;113;p2"/>
          <p:cNvCxnSpPr/>
          <p:nvPr/>
        </p:nvCxnSpPr>
        <p:spPr>
          <a:xfrm rot="10800000" flipH="1">
            <a:off x="0" y="2596822"/>
            <a:ext cx="7904054" cy="68537"/>
          </a:xfrm>
          <a:prstGeom prst="straightConnector1">
            <a:avLst/>
          </a:prstGeom>
          <a:noFill/>
          <a:ln w="38100" cap="flat" cmpd="sng">
            <a:solidFill>
              <a:srgbClr val="DFA267"/>
            </a:solidFill>
            <a:prstDash val="solid"/>
            <a:miter lim="800000"/>
            <a:headEnd type="none" w="sm" len="sm"/>
            <a:tailEnd type="none" w="sm" len="sm"/>
          </a:ln>
        </p:spPr>
      </p:cxnSp>
      <p:sp>
        <p:nvSpPr>
          <p:cNvPr id="11" name="Google Shape;106;p2">
            <a:extLst>
              <a:ext uri="{FF2B5EF4-FFF2-40B4-BE49-F238E27FC236}">
                <a16:creationId xmlns:a16="http://schemas.microsoft.com/office/drawing/2014/main" id="{F9CD9FBF-6916-44A5-84BC-8A4AE0039DDF}"/>
              </a:ext>
            </a:extLst>
          </p:cNvPr>
          <p:cNvSpPr/>
          <p:nvPr/>
        </p:nvSpPr>
        <p:spPr>
          <a:xfrm>
            <a:off x="598883" y="1849772"/>
            <a:ext cx="749721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cap="none" dirty="0">
                <a:solidFill>
                  <a:schemeClr val="dk1"/>
                </a:solidFill>
                <a:latin typeface="Calibri"/>
                <a:ea typeface="Calibri"/>
                <a:cs typeface="Calibri"/>
                <a:sym typeface="Calibri"/>
              </a:rPr>
              <a:t>Graph Theory and its Applications</a:t>
            </a:r>
            <a:endParaRPr dirty="0"/>
          </a:p>
        </p:txBody>
      </p:sp>
      <p:pic>
        <p:nvPicPr>
          <p:cNvPr id="2" name="Picture 1">
            <a:extLst>
              <a:ext uri="{FF2B5EF4-FFF2-40B4-BE49-F238E27FC236}">
                <a16:creationId xmlns:a16="http://schemas.microsoft.com/office/drawing/2014/main" id="{467518C0-10B1-BE3A-B7EB-62B072426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1977" y="287672"/>
            <a:ext cx="1219200" cy="1562100"/>
          </a:xfrm>
          <a:prstGeom prst="rect">
            <a:avLst/>
          </a:prstGeom>
        </p:spPr>
      </p:pic>
    </p:spTree>
    <p:extLst>
      <p:ext uri="{BB962C8B-B14F-4D97-AF65-F5344CB8AC3E}">
        <p14:creationId xmlns:p14="http://schemas.microsoft.com/office/powerpoint/2010/main" val="1248443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err="1">
                <a:solidFill>
                  <a:schemeClr val="accent2"/>
                </a:solidFill>
                <a:latin typeface="Calibri"/>
                <a:ea typeface="Calibri"/>
                <a:cs typeface="Calibri"/>
                <a:sym typeface="Calibri"/>
              </a:rPr>
              <a:t>Erdos</a:t>
            </a:r>
            <a:r>
              <a:rPr lang="en-US" sz="2400" b="1" dirty="0">
                <a:solidFill>
                  <a:schemeClr val="accent2"/>
                </a:solidFill>
                <a:latin typeface="Calibri"/>
                <a:ea typeface="Calibri"/>
                <a:cs typeface="Calibri"/>
                <a:sym typeface="Calibri"/>
              </a:rPr>
              <a:t> number</a:t>
            </a:r>
            <a:endParaRPr dirty="0"/>
          </a:p>
        </p:txBody>
      </p:sp>
      <p:pic>
        <p:nvPicPr>
          <p:cNvPr id="121" name="Google Shape;121;p3"/>
          <p:cNvPicPr preferRelativeResize="0"/>
          <p:nvPr/>
        </p:nvPicPr>
        <p:blipFill rotWithShape="1">
          <a:blip r:embed="rId3"/>
          <a:srcRect/>
          <a:stretch/>
        </p:blipFill>
        <p:spPr>
          <a:xfrm>
            <a:off x="10659519" y="569535"/>
            <a:ext cx="933598" cy="119967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dirty="0"/>
          </a:p>
        </p:txBody>
      </p:sp>
      <p:sp>
        <p:nvSpPr>
          <p:cNvPr id="9" name="Rectangle 4">
            <a:extLst>
              <a:ext uri="{FF2B5EF4-FFF2-40B4-BE49-F238E27FC236}">
                <a16:creationId xmlns:a16="http://schemas.microsoft.com/office/drawing/2014/main" id="{2E6961CF-6498-40E8-A3E3-15BD915B2CA4}"/>
              </a:ext>
            </a:extLst>
          </p:cNvPr>
          <p:cNvSpPr txBox="1">
            <a:spLocks noChangeArrowheads="1"/>
          </p:cNvSpPr>
          <p:nvPr/>
        </p:nvSpPr>
        <p:spPr>
          <a:xfrm>
            <a:off x="163690" y="1242084"/>
            <a:ext cx="7497214" cy="483107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lnSpc>
                <a:spcPct val="120000"/>
              </a:lnSpc>
            </a:pPr>
            <a:r>
              <a:rPr lang="en-US" altLang="en-US" sz="2400" b="1" dirty="0"/>
              <a:t>Number of links required to connect scholars to </a:t>
            </a:r>
            <a:r>
              <a:rPr lang="en-US" altLang="en-US" sz="2400" b="1" dirty="0" err="1"/>
              <a:t>Erdős</a:t>
            </a:r>
            <a:r>
              <a:rPr lang="en-US" altLang="en-US" sz="2400" dirty="0"/>
              <a:t>, via </a:t>
            </a:r>
            <a:r>
              <a:rPr lang="en-US" altLang="en-US" sz="2400" b="1" dirty="0"/>
              <a:t>co-authorship</a:t>
            </a:r>
            <a:r>
              <a:rPr lang="en-US" altLang="en-US" sz="2400" dirty="0"/>
              <a:t> of papers</a:t>
            </a:r>
          </a:p>
          <a:p>
            <a:pPr algn="just">
              <a:lnSpc>
                <a:spcPct val="120000"/>
              </a:lnSpc>
            </a:pPr>
            <a:r>
              <a:rPr lang="en-US" altLang="en-US" sz="2400" dirty="0" err="1"/>
              <a:t>Erdős</a:t>
            </a:r>
            <a:r>
              <a:rPr lang="en-US" altLang="en-US" sz="2400" dirty="0"/>
              <a:t> wrote </a:t>
            </a:r>
            <a:r>
              <a:rPr lang="en-US" altLang="en-US" sz="2400" b="1" dirty="0"/>
              <a:t>1500+ papers with 507 co-authors</a:t>
            </a:r>
            <a:r>
              <a:rPr lang="en-US" altLang="en-US" sz="2400" dirty="0"/>
              <a:t>.  </a:t>
            </a:r>
          </a:p>
          <a:p>
            <a:pPr algn="just">
              <a:lnSpc>
                <a:spcPct val="120000"/>
              </a:lnSpc>
            </a:pPr>
            <a:r>
              <a:rPr lang="en-US" altLang="en-US" sz="2400" dirty="0"/>
              <a:t>Jerry Grossman’s (Oakland Univ.) website allows mathematicians to compute their </a:t>
            </a:r>
            <a:r>
              <a:rPr lang="en-US" altLang="en-US" sz="2400" dirty="0" err="1"/>
              <a:t>Erdos</a:t>
            </a:r>
            <a:r>
              <a:rPr lang="en-US" altLang="en-US" sz="2400" dirty="0"/>
              <a:t> numbers:</a:t>
            </a:r>
          </a:p>
          <a:p>
            <a:pPr>
              <a:lnSpc>
                <a:spcPct val="120000"/>
              </a:lnSpc>
              <a:buFontTx/>
              <a:buNone/>
            </a:pPr>
            <a:r>
              <a:rPr lang="en-US" altLang="en-US" sz="2400" dirty="0"/>
              <a:t>  	</a:t>
            </a:r>
            <a:r>
              <a:rPr lang="en-US" altLang="en-US" sz="2400" dirty="0">
                <a:hlinkClick r:id="rId4"/>
              </a:rPr>
              <a:t>http://www.oakland.edu/enp/</a:t>
            </a:r>
            <a:endParaRPr lang="en-US" altLang="en-US" sz="2400" dirty="0"/>
          </a:p>
          <a:p>
            <a:pPr>
              <a:lnSpc>
                <a:spcPct val="120000"/>
              </a:lnSpc>
            </a:pPr>
            <a:r>
              <a:rPr lang="en-US" altLang="en-US" sz="2400" dirty="0"/>
              <a:t>Connecting path lengths, </a:t>
            </a:r>
            <a:r>
              <a:rPr lang="en-US" altLang="en-US" sz="2400" b="1" dirty="0"/>
              <a:t>among mathematicians </a:t>
            </a:r>
            <a:r>
              <a:rPr lang="en-US" altLang="en-US" sz="2400" dirty="0"/>
              <a:t>only:</a:t>
            </a:r>
          </a:p>
          <a:p>
            <a:pPr lvl="1">
              <a:lnSpc>
                <a:spcPct val="120000"/>
              </a:lnSpc>
            </a:pPr>
            <a:r>
              <a:rPr lang="en-US" altLang="en-US" dirty="0"/>
              <a:t>average is </a:t>
            </a:r>
            <a:r>
              <a:rPr lang="en-US" altLang="en-US" b="1" i="1" dirty="0"/>
              <a:t>4.65</a:t>
            </a:r>
          </a:p>
          <a:p>
            <a:pPr lvl="1">
              <a:lnSpc>
                <a:spcPct val="120000"/>
              </a:lnSpc>
            </a:pPr>
            <a:r>
              <a:rPr lang="en-US" altLang="en-US" dirty="0"/>
              <a:t>maximum is </a:t>
            </a:r>
            <a:r>
              <a:rPr lang="en-US" altLang="en-US" i="1" dirty="0"/>
              <a:t>13</a:t>
            </a:r>
          </a:p>
        </p:txBody>
      </p:sp>
      <p:pic>
        <p:nvPicPr>
          <p:cNvPr id="10" name="Picture 5">
            <a:extLst>
              <a:ext uri="{FF2B5EF4-FFF2-40B4-BE49-F238E27FC236}">
                <a16:creationId xmlns:a16="http://schemas.microsoft.com/office/drawing/2014/main" id="{2EA40855-AA34-4B7B-8C46-033764CA9C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35608" y="2903538"/>
            <a:ext cx="2814637" cy="3352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1" name="Rectangle 6">
            <a:extLst>
              <a:ext uri="{FF2B5EF4-FFF2-40B4-BE49-F238E27FC236}">
                <a16:creationId xmlns:a16="http://schemas.microsoft.com/office/drawing/2014/main" id="{BB50B8B4-E7AA-48F2-82DD-4CB3C1DC7AC0}"/>
              </a:ext>
            </a:extLst>
          </p:cNvPr>
          <p:cNvSpPr>
            <a:spLocks noChangeArrowheads="1"/>
          </p:cNvSpPr>
          <p:nvPr/>
        </p:nvSpPr>
        <p:spPr bwMode="auto">
          <a:xfrm>
            <a:off x="7584963" y="2177783"/>
            <a:ext cx="354135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sz="2400" dirty="0"/>
              <a:t>Paul </a:t>
            </a:r>
            <a:r>
              <a:rPr lang="en-US" altLang="en-US" sz="2400" dirty="0" err="1"/>
              <a:t>Erdős</a:t>
            </a:r>
            <a:r>
              <a:rPr lang="en-US" altLang="en-US" sz="2400" dirty="0"/>
              <a:t> (1913-1996) </a:t>
            </a:r>
          </a:p>
        </p:txBody>
      </p:sp>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98495FA6-D94F-98F8-8FD9-5200ECB7B2A3}"/>
                  </a:ext>
                </a:extLst>
              </p14:cNvPr>
              <p14:cNvContentPartPr/>
              <p14:nvPr/>
            </p14:nvContentPartPr>
            <p14:xfrm>
              <a:off x="2311200" y="4996800"/>
              <a:ext cx="4512960" cy="626400"/>
            </p14:xfrm>
          </p:contentPart>
        </mc:Choice>
        <mc:Fallback>
          <p:pic>
            <p:nvPicPr>
              <p:cNvPr id="3" name="Ink 2">
                <a:extLst>
                  <a:ext uri="{FF2B5EF4-FFF2-40B4-BE49-F238E27FC236}">
                    <a16:creationId xmlns:a16="http://schemas.microsoft.com/office/drawing/2014/main" id="{98495FA6-D94F-98F8-8FD9-5200ECB7B2A3}"/>
                  </a:ext>
                </a:extLst>
              </p:cNvPr>
              <p:cNvPicPr/>
              <p:nvPr/>
            </p:nvPicPr>
            <p:blipFill>
              <a:blip r:embed="rId7"/>
              <a:stretch>
                <a:fillRect/>
              </a:stretch>
            </p:blipFill>
            <p:spPr>
              <a:xfrm>
                <a:off x="2301840" y="4987440"/>
                <a:ext cx="4531680" cy="645120"/>
              </a:xfrm>
              <a:prstGeom prst="rect">
                <a:avLst/>
              </a:prstGeom>
            </p:spPr>
          </p:pic>
        </mc:Fallback>
      </mc:AlternateContent>
    </p:spTree>
    <p:extLst>
      <p:ext uri="{BB962C8B-B14F-4D97-AF65-F5344CB8AC3E}">
        <p14:creationId xmlns:p14="http://schemas.microsoft.com/office/powerpoint/2010/main" val="108088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Stanley Milgram’s  Experiment – Six Degrees of Separation  </a:t>
            </a:r>
            <a:endParaRPr dirty="0"/>
          </a:p>
        </p:txBody>
      </p:sp>
      <p:pic>
        <p:nvPicPr>
          <p:cNvPr id="121" name="Google Shape;121;p3"/>
          <p:cNvPicPr preferRelativeResize="0"/>
          <p:nvPr/>
        </p:nvPicPr>
        <p:blipFill rotWithShape="1">
          <a:blip r:embed="rId3"/>
          <a:srcRect/>
          <a:stretch/>
        </p:blipFill>
        <p:spPr>
          <a:xfrm>
            <a:off x="10659519" y="569535"/>
            <a:ext cx="933598" cy="119967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dirty="0"/>
          </a:p>
        </p:txBody>
      </p:sp>
      <p:sp>
        <p:nvSpPr>
          <p:cNvPr id="9" name="Rectangle 3">
            <a:extLst>
              <a:ext uri="{FF2B5EF4-FFF2-40B4-BE49-F238E27FC236}">
                <a16:creationId xmlns:a16="http://schemas.microsoft.com/office/drawing/2014/main" id="{66EFD422-88C3-48BE-BCBD-1EA89AED3C5D}"/>
              </a:ext>
            </a:extLst>
          </p:cNvPr>
          <p:cNvSpPr txBox="1">
            <a:spLocks noChangeArrowheads="1"/>
          </p:cNvSpPr>
          <p:nvPr/>
        </p:nvSpPr>
        <p:spPr>
          <a:xfrm>
            <a:off x="239487" y="1424090"/>
            <a:ext cx="6734472" cy="5278437"/>
          </a:xfrm>
          <a:prstGeom prst="rect">
            <a:avLst/>
          </a:prstGeom>
          <a:noFill/>
          <a:ln/>
        </p:spPr>
        <p:txBody>
          <a:bodyPr>
            <a:noAutofit/>
          </a:bodyPr>
          <a:lstStyle/>
          <a:p>
            <a:pPr marL="342900" indent="-342900" algn="just">
              <a:spcBef>
                <a:spcPct val="20000"/>
              </a:spcBef>
              <a:buFont typeface="Arial" pitchFamily="34" charset="0"/>
              <a:buChar char="•"/>
              <a:defRPr/>
            </a:pPr>
            <a:r>
              <a:rPr lang="en-US" sz="2400" b="0" i="0" dirty="0">
                <a:solidFill>
                  <a:srgbClr val="282828"/>
                </a:solidFill>
                <a:effectLst/>
                <a:latin typeface="Tiempos Text"/>
              </a:rPr>
              <a:t>The notion of </a:t>
            </a:r>
            <a:r>
              <a:rPr lang="en-US" sz="2400" b="1" i="0" dirty="0">
                <a:solidFill>
                  <a:srgbClr val="282828"/>
                </a:solidFill>
                <a:effectLst/>
                <a:latin typeface="Tiempos Text"/>
              </a:rPr>
              <a:t>six degrees of separation </a:t>
            </a:r>
            <a:r>
              <a:rPr lang="en-US" sz="2400" b="0" i="0" dirty="0">
                <a:solidFill>
                  <a:srgbClr val="282828"/>
                </a:solidFill>
                <a:effectLst/>
                <a:latin typeface="Tiempos Text"/>
              </a:rPr>
              <a:t>grew out of work conducted by the social psychologist Stanley Milgram in the 1960s. </a:t>
            </a:r>
          </a:p>
          <a:p>
            <a:pPr marL="342900" indent="-342900" algn="just">
              <a:spcBef>
                <a:spcPct val="20000"/>
              </a:spcBef>
              <a:buFont typeface="Arial" pitchFamily="34" charset="0"/>
              <a:buChar char="•"/>
              <a:defRPr/>
            </a:pPr>
            <a:endParaRPr lang="en-US" sz="2400" dirty="0">
              <a:solidFill>
                <a:srgbClr val="282828"/>
              </a:solidFill>
              <a:latin typeface="Tiempos Text"/>
            </a:endParaRPr>
          </a:p>
          <a:p>
            <a:pPr marL="342900" indent="-342900" algn="just">
              <a:spcBef>
                <a:spcPct val="20000"/>
              </a:spcBef>
              <a:buFont typeface="Arial" pitchFamily="34" charset="0"/>
              <a:buChar char="•"/>
              <a:defRPr/>
            </a:pPr>
            <a:r>
              <a:rPr lang="en-US" sz="2400" b="0" i="0" dirty="0">
                <a:solidFill>
                  <a:srgbClr val="282828"/>
                </a:solidFill>
                <a:effectLst/>
                <a:latin typeface="Tiempos Text"/>
              </a:rPr>
              <a:t>Milgram decided to investigate the so-called small-world problem, </a:t>
            </a:r>
            <a:r>
              <a:rPr lang="en-US" sz="2400" b="0" i="0" dirty="0">
                <a:solidFill>
                  <a:srgbClr val="FF0000"/>
                </a:solidFill>
                <a:effectLst/>
                <a:latin typeface="Tiempos Text"/>
              </a:rPr>
              <a:t>the hypothesis that everyone on the planet is connected by just a few intermediaries.</a:t>
            </a:r>
            <a:r>
              <a:rPr lang="en-US" sz="2400" dirty="0">
                <a:solidFill>
                  <a:srgbClr val="FF0000"/>
                </a:solidFill>
              </a:rPr>
              <a:t>.</a:t>
            </a:r>
          </a:p>
          <a:p>
            <a:pPr marL="342900" indent="-342900" algn="just">
              <a:spcBef>
                <a:spcPct val="20000"/>
              </a:spcBef>
              <a:defRPr/>
            </a:pPr>
            <a:endParaRPr lang="en-US" sz="2800" dirty="0">
              <a:solidFill>
                <a:srgbClr val="FFFF00"/>
              </a:solidFill>
            </a:endParaRPr>
          </a:p>
        </p:txBody>
      </p:sp>
      <p:pic>
        <p:nvPicPr>
          <p:cNvPr id="10" name="Picture 6" descr="milgram01">
            <a:extLst>
              <a:ext uri="{FF2B5EF4-FFF2-40B4-BE49-F238E27FC236}">
                <a16:creationId xmlns:a16="http://schemas.microsoft.com/office/drawing/2014/main" id="{3CCAF525-4347-4D24-8B5C-3BD0D41A9B3A}"/>
              </a:ext>
            </a:extLst>
          </p:cNvPr>
          <p:cNvPicPr>
            <a:picLocks noChangeAspect="1" noChangeArrowheads="1"/>
          </p:cNvPicPr>
          <p:nvPr/>
        </p:nvPicPr>
        <p:blipFill>
          <a:blip r:embed="rId4" cstate="print"/>
          <a:srcRect/>
          <a:stretch>
            <a:fillRect/>
          </a:stretch>
        </p:blipFill>
        <p:spPr bwMode="auto">
          <a:xfrm>
            <a:off x="8157846" y="2349341"/>
            <a:ext cx="2752725" cy="3454400"/>
          </a:xfrm>
          <a:prstGeom prst="rect">
            <a:avLst/>
          </a:prstGeom>
          <a:noFill/>
          <a:ln w="12700">
            <a:solidFill>
              <a:schemeClr val="tx1"/>
            </a:solidFill>
            <a:miter lim="800000"/>
            <a:headEnd/>
            <a:tailEnd/>
          </a:ln>
        </p:spPr>
      </p:pic>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E305B8F8-8EBC-E710-5550-733CEBFC83D0}"/>
                  </a:ext>
                </a:extLst>
              </p14:cNvPr>
              <p14:cNvContentPartPr/>
              <p14:nvPr/>
            </p14:nvContentPartPr>
            <p14:xfrm>
              <a:off x="786600" y="3368880"/>
              <a:ext cx="5940000" cy="1330920"/>
            </p14:xfrm>
          </p:contentPart>
        </mc:Choice>
        <mc:Fallback>
          <p:pic>
            <p:nvPicPr>
              <p:cNvPr id="3" name="Ink 2">
                <a:extLst>
                  <a:ext uri="{FF2B5EF4-FFF2-40B4-BE49-F238E27FC236}">
                    <a16:creationId xmlns:a16="http://schemas.microsoft.com/office/drawing/2014/main" id="{E305B8F8-8EBC-E710-5550-733CEBFC83D0}"/>
                  </a:ext>
                </a:extLst>
              </p:cNvPr>
              <p:cNvPicPr/>
              <p:nvPr/>
            </p:nvPicPr>
            <p:blipFill>
              <a:blip r:embed="rId6"/>
              <a:stretch>
                <a:fillRect/>
              </a:stretch>
            </p:blipFill>
            <p:spPr>
              <a:xfrm>
                <a:off x="777240" y="3359520"/>
                <a:ext cx="5958720" cy="1349640"/>
              </a:xfrm>
              <a:prstGeom prst="rect">
                <a:avLst/>
              </a:prstGeom>
            </p:spPr>
          </p:pic>
        </mc:Fallback>
      </mc:AlternateContent>
    </p:spTree>
    <p:extLst>
      <p:ext uri="{BB962C8B-B14F-4D97-AF65-F5344CB8AC3E}">
        <p14:creationId xmlns:p14="http://schemas.microsoft.com/office/powerpoint/2010/main" val="28263988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Stanley Milgram’s  Experiment – Six Degrees of Separation  </a:t>
            </a:r>
            <a:endParaRPr dirty="0"/>
          </a:p>
        </p:txBody>
      </p:sp>
      <p:pic>
        <p:nvPicPr>
          <p:cNvPr id="121" name="Google Shape;121;p3"/>
          <p:cNvPicPr preferRelativeResize="0"/>
          <p:nvPr/>
        </p:nvPicPr>
        <p:blipFill rotWithShape="1">
          <a:blip r:embed="rId3"/>
          <a:srcRect/>
          <a:stretch/>
        </p:blipFill>
        <p:spPr>
          <a:xfrm>
            <a:off x="10659519" y="569535"/>
            <a:ext cx="933598" cy="119967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dirty="0"/>
          </a:p>
        </p:txBody>
      </p:sp>
      <p:sp>
        <p:nvSpPr>
          <p:cNvPr id="9" name="Rectangle 3">
            <a:extLst>
              <a:ext uri="{FF2B5EF4-FFF2-40B4-BE49-F238E27FC236}">
                <a16:creationId xmlns:a16="http://schemas.microsoft.com/office/drawing/2014/main" id="{66EFD422-88C3-48BE-BCBD-1EA89AED3C5D}"/>
              </a:ext>
            </a:extLst>
          </p:cNvPr>
          <p:cNvSpPr txBox="1">
            <a:spLocks noChangeArrowheads="1"/>
          </p:cNvSpPr>
          <p:nvPr/>
        </p:nvSpPr>
        <p:spPr>
          <a:xfrm>
            <a:off x="310607" y="1425225"/>
            <a:ext cx="7579718" cy="5278437"/>
          </a:xfrm>
          <a:prstGeom prst="rect">
            <a:avLst/>
          </a:prstGeom>
          <a:noFill/>
          <a:ln/>
        </p:spPr>
        <p:txBody>
          <a:bodyPr>
            <a:noAutofit/>
          </a:bodyPr>
          <a:lstStyle/>
          <a:p>
            <a:pPr marL="342900" indent="-342900" algn="just">
              <a:spcBef>
                <a:spcPct val="20000"/>
              </a:spcBef>
              <a:buFont typeface="Arial" pitchFamily="34" charset="0"/>
              <a:buChar char="•"/>
              <a:defRPr/>
            </a:pPr>
            <a:r>
              <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rPr>
              <a:t>Random people from </a:t>
            </a:r>
            <a:r>
              <a:rPr lang="en-US" sz="2400" b="1" dirty="0">
                <a:solidFill>
                  <a:schemeClr val="tx1"/>
                </a:solidFill>
                <a:latin typeface="Calibri" panose="020F0502020204030204" pitchFamily="34" charset="0"/>
                <a:ea typeface="Calibri" panose="020F0502020204030204" pitchFamily="34" charset="0"/>
                <a:cs typeface="Calibri" panose="020F0502020204030204" pitchFamily="34" charset="0"/>
              </a:rPr>
              <a:t>Nebraska</a:t>
            </a:r>
            <a:r>
              <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rPr>
              <a:t> were asked to send a letter (via intermediaries) to a complete stranger, a </a:t>
            </a:r>
            <a:r>
              <a:rPr lang="en-US" sz="2400" b="1" dirty="0">
                <a:solidFill>
                  <a:schemeClr val="tx1"/>
                </a:solidFill>
                <a:latin typeface="Calibri" panose="020F0502020204030204" pitchFamily="34" charset="0"/>
                <a:ea typeface="Calibri" panose="020F0502020204030204" pitchFamily="34" charset="0"/>
                <a:cs typeface="Calibri" panose="020F0502020204030204" pitchFamily="34" charset="0"/>
              </a:rPr>
              <a:t>stock broker in Boston</a:t>
            </a:r>
          </a:p>
          <a:p>
            <a:pPr marL="342900" indent="-342900" algn="just">
              <a:spcBef>
                <a:spcPct val="20000"/>
              </a:spcBef>
              <a:buFont typeface="Arial" pitchFamily="34" charset="0"/>
              <a:buChar char="•"/>
              <a:defRPr/>
            </a:pPr>
            <a:r>
              <a:rPr lang="en-US" sz="2400" b="0" i="0" dirty="0">
                <a:solidFill>
                  <a:srgbClr val="282828"/>
                </a:solidFill>
                <a:effectLst/>
                <a:latin typeface="Calibri" panose="020F0502020204030204" pitchFamily="34" charset="0"/>
                <a:ea typeface="Calibri" panose="020F0502020204030204" pitchFamily="34" charset="0"/>
                <a:cs typeface="Calibri" panose="020F0502020204030204" pitchFamily="34" charset="0"/>
              </a:rPr>
              <a:t>But they could only send the letter to a personal friend whom they thought was somehow closer to the target than they were. </a:t>
            </a:r>
            <a:endPar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just">
              <a:spcBef>
                <a:spcPct val="20000"/>
              </a:spcBef>
              <a:defRPr/>
            </a:pPr>
            <a:r>
              <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rPr>
              <a:t>(S/he could only send to someone with whom they were on a first-name basis)</a:t>
            </a:r>
          </a:p>
          <a:p>
            <a:pPr marL="342900" indent="-342900" algn="just">
              <a:spcBef>
                <a:spcPct val="20000"/>
              </a:spcBef>
              <a:buFont typeface="Arial" panose="020B0604020202020204" pitchFamily="34" charset="0"/>
              <a:buChar char="•"/>
              <a:defRPr/>
            </a:pPr>
            <a:r>
              <a:rPr lang="en-US" sz="2400" dirty="0"/>
              <a:t>When Milgram looked at the letters that reached the target, he found that </a:t>
            </a:r>
            <a:r>
              <a:rPr lang="en-US" sz="2400" dirty="0">
                <a:solidFill>
                  <a:srgbClr val="CC0099"/>
                </a:solidFill>
              </a:rPr>
              <a:t>they had changed hands only about six times. </a:t>
            </a:r>
          </a:p>
          <a:p>
            <a:pPr algn="just">
              <a:spcBef>
                <a:spcPct val="20000"/>
              </a:spcBef>
              <a:defRPr/>
            </a:pPr>
            <a:r>
              <a:rPr lang="en-US" sz="2800" dirty="0">
                <a:solidFill>
                  <a:srgbClr val="E20000"/>
                </a:solidFill>
              </a:rPr>
              <a:t>Among the letters that reached the target, the </a:t>
            </a:r>
            <a:r>
              <a:rPr lang="en-US" sz="2800" b="1" dirty="0">
                <a:solidFill>
                  <a:srgbClr val="E20000"/>
                </a:solidFill>
              </a:rPr>
              <a:t>average path length was six</a:t>
            </a:r>
            <a:r>
              <a:rPr lang="en-US" sz="2800" dirty="0">
                <a:solidFill>
                  <a:srgbClr val="E20000"/>
                </a:solidFill>
              </a:rPr>
              <a:t>.</a:t>
            </a:r>
          </a:p>
          <a:p>
            <a:pPr marL="342900" indent="-342900" algn="just">
              <a:spcBef>
                <a:spcPct val="20000"/>
              </a:spcBef>
              <a:defRPr/>
            </a:pPr>
            <a:endParaRPr lang="en-US" sz="2800" dirty="0">
              <a:solidFill>
                <a:srgbClr val="FFFF00"/>
              </a:solidFill>
            </a:endParaRPr>
          </a:p>
        </p:txBody>
      </p:sp>
      <p:pic>
        <p:nvPicPr>
          <p:cNvPr id="10" name="Picture 6" descr="milgram01">
            <a:extLst>
              <a:ext uri="{FF2B5EF4-FFF2-40B4-BE49-F238E27FC236}">
                <a16:creationId xmlns:a16="http://schemas.microsoft.com/office/drawing/2014/main" id="{3CCAF525-4347-4D24-8B5C-3BD0D41A9B3A}"/>
              </a:ext>
            </a:extLst>
          </p:cNvPr>
          <p:cNvPicPr>
            <a:picLocks noChangeAspect="1" noChangeArrowheads="1"/>
          </p:cNvPicPr>
          <p:nvPr/>
        </p:nvPicPr>
        <p:blipFill>
          <a:blip r:embed="rId4" cstate="print"/>
          <a:srcRect/>
          <a:stretch>
            <a:fillRect/>
          </a:stretch>
        </p:blipFill>
        <p:spPr bwMode="auto">
          <a:xfrm>
            <a:off x="8157846" y="2349341"/>
            <a:ext cx="2752725" cy="3454400"/>
          </a:xfrm>
          <a:prstGeom prst="rect">
            <a:avLst/>
          </a:prstGeom>
          <a:noFill/>
          <a:ln w="12700">
            <a:solidFill>
              <a:schemeClr val="tx1"/>
            </a:solidFill>
            <a:miter lim="800000"/>
            <a:headEnd/>
            <a:tailEnd/>
          </a:ln>
        </p:spPr>
      </p:pic>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F1A418C6-5049-CE51-3D13-12E92C0E082B}"/>
                  </a:ext>
                </a:extLst>
              </p14:cNvPr>
              <p14:cNvContentPartPr/>
              <p14:nvPr/>
            </p14:nvContentPartPr>
            <p14:xfrm>
              <a:off x="412920" y="4526280"/>
              <a:ext cx="7641000" cy="2332080"/>
            </p14:xfrm>
          </p:contentPart>
        </mc:Choice>
        <mc:Fallback>
          <p:pic>
            <p:nvPicPr>
              <p:cNvPr id="3" name="Ink 2">
                <a:extLst>
                  <a:ext uri="{FF2B5EF4-FFF2-40B4-BE49-F238E27FC236}">
                    <a16:creationId xmlns:a16="http://schemas.microsoft.com/office/drawing/2014/main" id="{F1A418C6-5049-CE51-3D13-12E92C0E082B}"/>
                  </a:ext>
                </a:extLst>
              </p:cNvPr>
              <p:cNvPicPr/>
              <p:nvPr/>
            </p:nvPicPr>
            <p:blipFill>
              <a:blip r:embed="rId6"/>
              <a:stretch>
                <a:fillRect/>
              </a:stretch>
            </p:blipFill>
            <p:spPr>
              <a:xfrm>
                <a:off x="403560" y="4516920"/>
                <a:ext cx="7659720" cy="2350800"/>
              </a:xfrm>
              <a:prstGeom prst="rect">
                <a:avLst/>
              </a:prstGeom>
            </p:spPr>
          </p:pic>
        </mc:Fallback>
      </mc:AlternateContent>
    </p:spTree>
    <p:extLst>
      <p:ext uri="{BB962C8B-B14F-4D97-AF65-F5344CB8AC3E}">
        <p14:creationId xmlns:p14="http://schemas.microsoft.com/office/powerpoint/2010/main" val="161840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Average shortest path </a:t>
            </a:r>
            <a:endParaRPr dirty="0"/>
          </a:p>
        </p:txBody>
      </p:sp>
      <p:pic>
        <p:nvPicPr>
          <p:cNvPr id="121" name="Google Shape;121;p3"/>
          <p:cNvPicPr preferRelativeResize="0"/>
          <p:nvPr/>
        </p:nvPicPr>
        <p:blipFill rotWithShape="1">
          <a:blip r:embed="rId3"/>
          <a:srcRect/>
          <a:stretch/>
        </p:blipFill>
        <p:spPr>
          <a:xfrm>
            <a:off x="10659519" y="569535"/>
            <a:ext cx="933598" cy="119967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dirty="0"/>
          </a:p>
        </p:txBody>
      </p:sp>
      <p:pic>
        <p:nvPicPr>
          <p:cNvPr id="9" name="Picture 8">
            <a:extLst>
              <a:ext uri="{FF2B5EF4-FFF2-40B4-BE49-F238E27FC236}">
                <a16:creationId xmlns:a16="http://schemas.microsoft.com/office/drawing/2014/main" id="{5521D060-8C3E-406C-A701-FBA67FC6CF51}"/>
              </a:ext>
            </a:extLst>
          </p:cNvPr>
          <p:cNvPicPr>
            <a:picLocks noChangeAspect="1"/>
          </p:cNvPicPr>
          <p:nvPr/>
        </p:nvPicPr>
        <p:blipFill>
          <a:blip r:embed="rId4">
            <a:lum bright="-20000" contrast="40000"/>
          </a:blip>
          <a:stretch>
            <a:fillRect/>
          </a:stretch>
        </p:blipFill>
        <p:spPr>
          <a:xfrm>
            <a:off x="726440" y="5849751"/>
            <a:ext cx="6684986" cy="964707"/>
          </a:xfrm>
          <a:prstGeom prst="rect">
            <a:avLst/>
          </a:prstGeom>
        </p:spPr>
      </p:pic>
      <p:sp>
        <p:nvSpPr>
          <p:cNvPr id="10" name="Content Placeholder 2">
            <a:extLst>
              <a:ext uri="{FF2B5EF4-FFF2-40B4-BE49-F238E27FC236}">
                <a16:creationId xmlns:a16="http://schemas.microsoft.com/office/drawing/2014/main" id="{48A46E81-7A79-43AC-B0B3-D1882F707357}"/>
              </a:ext>
            </a:extLst>
          </p:cNvPr>
          <p:cNvSpPr txBox="1">
            <a:spLocks/>
          </p:cNvSpPr>
          <p:nvPr/>
        </p:nvSpPr>
        <p:spPr>
          <a:xfrm>
            <a:off x="111760" y="1387792"/>
            <a:ext cx="10088154"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sz="2400" dirty="0"/>
              <a:t>In real-world networks, any two members of the network are usually connected via short paths - </a:t>
            </a:r>
            <a:r>
              <a:rPr lang="en-US" sz="2400" b="1" dirty="0"/>
              <a:t>the average path length is small</a:t>
            </a:r>
          </a:p>
          <a:p>
            <a:r>
              <a:rPr lang="en-US" b="1" dirty="0"/>
              <a:t>Six degrees of separation</a:t>
            </a:r>
          </a:p>
          <a:p>
            <a:pPr lvl="2"/>
            <a:r>
              <a:rPr lang="en-US" sz="2400" b="1" dirty="0"/>
              <a:t>Stanley Milgram </a:t>
            </a:r>
            <a:r>
              <a:rPr lang="en-US" sz="2400" dirty="0"/>
              <a:t>In the well-known small-world experiment conducted in the 1960’s conjectured that people around the world are connected to one another via a path of at most 6 individuals</a:t>
            </a:r>
          </a:p>
          <a:p>
            <a:r>
              <a:rPr lang="en-US" b="1" dirty="0"/>
              <a:t>Four degrees of separation</a:t>
            </a:r>
          </a:p>
          <a:p>
            <a:pPr lvl="2"/>
            <a:r>
              <a:rPr lang="en-US" sz="2400" b="1" dirty="0"/>
              <a:t>Lars Backstrom et al. </a:t>
            </a:r>
            <a:r>
              <a:rPr lang="en-US" sz="2400" dirty="0"/>
              <a:t>in May 2011, the average path length between individuals in the Facebook graph was 4.7. (4.3 for individuals in the US)</a:t>
            </a:r>
          </a:p>
          <a:p>
            <a:pPr lvl="2"/>
            <a:r>
              <a:rPr lang="en-US" sz="2400" dirty="0"/>
              <a:t>Below is an old measurement</a:t>
            </a:r>
          </a:p>
        </p:txBody>
      </p:sp>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B452C5CB-C1DD-4432-9C30-6B551C304519}"/>
                  </a:ext>
                </a:extLst>
              </p14:cNvPr>
              <p14:cNvContentPartPr/>
              <p14:nvPr/>
            </p14:nvContentPartPr>
            <p14:xfrm>
              <a:off x="1609560" y="5851440"/>
              <a:ext cx="2066760" cy="946800"/>
            </p14:xfrm>
          </p:contentPart>
        </mc:Choice>
        <mc:Fallback>
          <p:pic>
            <p:nvPicPr>
              <p:cNvPr id="3" name="Ink 2">
                <a:extLst>
                  <a:ext uri="{FF2B5EF4-FFF2-40B4-BE49-F238E27FC236}">
                    <a16:creationId xmlns:a16="http://schemas.microsoft.com/office/drawing/2014/main" id="{B452C5CB-C1DD-4432-9C30-6B551C304519}"/>
                  </a:ext>
                </a:extLst>
              </p:cNvPr>
              <p:cNvPicPr/>
              <p:nvPr/>
            </p:nvPicPr>
            <p:blipFill>
              <a:blip r:embed="rId6"/>
              <a:stretch>
                <a:fillRect/>
              </a:stretch>
            </p:blipFill>
            <p:spPr>
              <a:xfrm>
                <a:off x="1600200" y="5842080"/>
                <a:ext cx="2085480" cy="965520"/>
              </a:xfrm>
              <a:prstGeom prst="rect">
                <a:avLst/>
              </a:prstGeom>
            </p:spPr>
          </p:pic>
        </mc:Fallback>
      </mc:AlternateContent>
    </p:spTree>
    <p:extLst>
      <p:ext uri="{BB962C8B-B14F-4D97-AF65-F5344CB8AC3E}">
        <p14:creationId xmlns:p14="http://schemas.microsoft.com/office/powerpoint/2010/main" val="92428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Giant Components</a:t>
            </a:r>
            <a:endParaRPr dirty="0"/>
          </a:p>
        </p:txBody>
      </p:sp>
      <p:pic>
        <p:nvPicPr>
          <p:cNvPr id="121" name="Google Shape;121;p3"/>
          <p:cNvPicPr preferRelativeResize="0"/>
          <p:nvPr/>
        </p:nvPicPr>
        <p:blipFill rotWithShape="1">
          <a:blip r:embed="rId3"/>
          <a:srcRect/>
          <a:stretch/>
        </p:blipFill>
        <p:spPr>
          <a:xfrm>
            <a:off x="10659519" y="569535"/>
            <a:ext cx="933598" cy="119967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dirty="0"/>
          </a:p>
        </p:txBody>
      </p:sp>
      <p:sp>
        <p:nvSpPr>
          <p:cNvPr id="13" name="Content Placeholder 2">
            <a:extLst>
              <a:ext uri="{FF2B5EF4-FFF2-40B4-BE49-F238E27FC236}">
                <a16:creationId xmlns:a16="http://schemas.microsoft.com/office/drawing/2014/main" id="{4BC52914-AA08-4532-82A1-C7E471A86937}"/>
              </a:ext>
            </a:extLst>
          </p:cNvPr>
          <p:cNvSpPr txBox="1">
            <a:spLocks/>
          </p:cNvSpPr>
          <p:nvPr/>
        </p:nvSpPr>
        <p:spPr>
          <a:xfrm>
            <a:off x="128221" y="1287000"/>
            <a:ext cx="9320579" cy="5318760"/>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defRPr/>
            </a:pPr>
            <a:r>
              <a:rPr lang="en-US" dirty="0">
                <a:ea typeface="ＭＳ Ｐゴシック" charset="-128"/>
              </a:rPr>
              <a:t>What are the component sizes in a real-world network?</a:t>
            </a:r>
          </a:p>
          <a:p>
            <a:pPr lvl="1" algn="just">
              <a:buFont typeface="Wingdings" charset="0"/>
              <a:buChar char="§"/>
              <a:defRPr/>
            </a:pPr>
            <a:r>
              <a:rPr lang="en-US" dirty="0">
                <a:ea typeface="ＭＳ Ｐゴシック" charset="-128"/>
              </a:rPr>
              <a:t>Typically there is a </a:t>
            </a:r>
            <a:r>
              <a:rPr lang="en-US" b="1" dirty="0">
                <a:ea typeface="ＭＳ Ｐゴシック" charset="-128"/>
              </a:rPr>
              <a:t>large/giant component </a:t>
            </a:r>
            <a:r>
              <a:rPr lang="en-US" dirty="0">
                <a:ea typeface="ＭＳ Ｐゴシック" charset="-128"/>
              </a:rPr>
              <a:t>that fills most of the network </a:t>
            </a:r>
          </a:p>
          <a:p>
            <a:pPr lvl="2" algn="just">
              <a:buFont typeface="Wingdings" charset="0"/>
              <a:buChar char="ü"/>
              <a:defRPr/>
            </a:pPr>
            <a:r>
              <a:rPr lang="en-US" sz="2400" dirty="0">
                <a:ea typeface="ＭＳ Ｐゴシック" charset="-128"/>
              </a:rPr>
              <a:t>Even more than 90% of the nodes</a:t>
            </a:r>
          </a:p>
          <a:p>
            <a:pPr lvl="1" algn="just">
              <a:buFont typeface="Wingdings" charset="0"/>
              <a:buChar char="§"/>
              <a:defRPr/>
            </a:pPr>
            <a:r>
              <a:rPr lang="en-US" b="1" dirty="0">
                <a:ea typeface="ＭＳ Ｐゴシック" charset="-128"/>
              </a:rPr>
              <a:t>Rest of the network is divided in many smaller components </a:t>
            </a:r>
            <a:r>
              <a:rPr lang="en-US" dirty="0">
                <a:ea typeface="ＭＳ Ｐゴシック" charset="-128"/>
              </a:rPr>
              <a:t>disconnected from each other</a:t>
            </a:r>
          </a:p>
          <a:p>
            <a:pPr lvl="1" algn="just">
              <a:buFont typeface="Wingdings" charset="0"/>
              <a:buChar char="§"/>
              <a:defRPr/>
            </a:pPr>
            <a:endParaRPr lang="en-US" dirty="0">
              <a:ea typeface="ＭＳ Ｐゴシック" charset="-128"/>
            </a:endParaRPr>
          </a:p>
          <a:p>
            <a:pPr algn="just">
              <a:defRPr/>
            </a:pPr>
            <a:r>
              <a:rPr lang="en-US" dirty="0">
                <a:ea typeface="ＭＳ Ｐゴシック" charset="-128"/>
              </a:rPr>
              <a:t>This large components can arise</a:t>
            </a:r>
          </a:p>
          <a:p>
            <a:pPr marL="0" indent="0" algn="just">
              <a:buFont typeface="Arial"/>
              <a:buNone/>
              <a:defRPr/>
            </a:pPr>
            <a:r>
              <a:rPr lang="en-US" dirty="0">
                <a:ea typeface="ＭＳ Ｐゴシック" charset="-128"/>
              </a:rPr>
              <a:t>either due to the nature of the net-</a:t>
            </a:r>
          </a:p>
          <a:p>
            <a:pPr marL="0" indent="0" algn="just">
              <a:buFont typeface="Arial"/>
              <a:buNone/>
              <a:defRPr/>
            </a:pPr>
            <a:r>
              <a:rPr lang="en-US" dirty="0">
                <a:ea typeface="ＭＳ Ｐゴシック" charset="-128"/>
              </a:rPr>
              <a:t>work (e.g., Internet), or due to the </a:t>
            </a:r>
          </a:p>
          <a:p>
            <a:pPr marL="0" indent="0" algn="just">
              <a:buFont typeface="Arial"/>
              <a:buNone/>
              <a:defRPr/>
            </a:pPr>
            <a:r>
              <a:rPr lang="en-US" dirty="0">
                <a:ea typeface="ＭＳ Ｐゴシック" charset="-128"/>
              </a:rPr>
              <a:t>way the network was measured </a:t>
            </a:r>
          </a:p>
          <a:p>
            <a:pPr marL="0" indent="0" algn="just">
              <a:buFont typeface="Arial"/>
              <a:buNone/>
              <a:defRPr/>
            </a:pPr>
            <a:r>
              <a:rPr lang="en-US" dirty="0">
                <a:ea typeface="ＭＳ Ｐゴシック" charset="-128"/>
              </a:rPr>
              <a:t>(e.g., Web)</a:t>
            </a:r>
          </a:p>
        </p:txBody>
      </p:sp>
      <p:pic>
        <p:nvPicPr>
          <p:cNvPr id="14" name="Picture 4">
            <a:extLst>
              <a:ext uri="{FF2B5EF4-FFF2-40B4-BE49-F238E27FC236}">
                <a16:creationId xmlns:a16="http://schemas.microsoft.com/office/drawing/2014/main" id="{9D1D22B8-963E-4F29-BC1D-913D486E79E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14621" y="3130018"/>
            <a:ext cx="42418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2548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Large Local Clustering Coefficient </a:t>
            </a:r>
            <a:endParaRPr dirty="0"/>
          </a:p>
        </p:txBody>
      </p:sp>
      <p:pic>
        <p:nvPicPr>
          <p:cNvPr id="121" name="Google Shape;121;p3"/>
          <p:cNvPicPr preferRelativeResize="0"/>
          <p:nvPr/>
        </p:nvPicPr>
        <p:blipFill rotWithShape="1">
          <a:blip r:embed="rId3"/>
          <a:srcRect/>
          <a:stretch/>
        </p:blipFill>
        <p:spPr>
          <a:xfrm>
            <a:off x="10659519" y="569535"/>
            <a:ext cx="933598" cy="119967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dirty="0"/>
          </a:p>
        </p:txBody>
      </p:sp>
      <p:sp>
        <p:nvSpPr>
          <p:cNvPr id="13" name="Content Placeholder 2">
            <a:extLst>
              <a:ext uri="{FF2B5EF4-FFF2-40B4-BE49-F238E27FC236}">
                <a16:creationId xmlns:a16="http://schemas.microsoft.com/office/drawing/2014/main" id="{4BC52914-AA08-4532-82A1-C7E471A86937}"/>
              </a:ext>
            </a:extLst>
          </p:cNvPr>
          <p:cNvSpPr txBox="1">
            <a:spLocks/>
          </p:cNvSpPr>
          <p:nvPr/>
        </p:nvSpPr>
        <p:spPr>
          <a:xfrm>
            <a:off x="128221" y="1297886"/>
            <a:ext cx="9625379"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defRPr/>
            </a:pPr>
            <a:r>
              <a:rPr lang="en-US" dirty="0">
                <a:ea typeface="ＭＳ Ｐゴシック" charset="-128"/>
              </a:rPr>
              <a:t>In real world social graphs, </a:t>
            </a:r>
            <a:r>
              <a:rPr lang="en-US" dirty="0">
                <a:solidFill>
                  <a:srgbClr val="CC0099"/>
                </a:solidFill>
                <a:ea typeface="ＭＳ Ｐゴシック" charset="-128"/>
              </a:rPr>
              <a:t>friendships are highly transitive </a:t>
            </a:r>
          </a:p>
          <a:p>
            <a:pPr algn="just">
              <a:defRPr/>
            </a:pPr>
            <a:endParaRPr lang="en-US" dirty="0">
              <a:ea typeface="ＭＳ Ｐゴシック" charset="-128"/>
            </a:endParaRPr>
          </a:p>
          <a:p>
            <a:pPr algn="just">
              <a:defRPr/>
            </a:pPr>
            <a:r>
              <a:rPr lang="en-US" dirty="0">
                <a:ea typeface="ＭＳ Ｐゴシック" charset="-128"/>
              </a:rPr>
              <a:t>Triadic Closure, Focal Closure and Membership Closure are common leading to triad formation</a:t>
            </a:r>
          </a:p>
          <a:p>
            <a:pPr algn="just">
              <a:defRPr/>
            </a:pPr>
            <a:endParaRPr lang="en-US" dirty="0">
              <a:ea typeface="ＭＳ Ｐゴシック" charset="-128"/>
            </a:endParaRPr>
          </a:p>
          <a:p>
            <a:pPr algn="just">
              <a:defRPr/>
            </a:pPr>
            <a:r>
              <a:rPr lang="en-US" dirty="0">
                <a:solidFill>
                  <a:srgbClr val="FF0000"/>
                </a:solidFill>
                <a:ea typeface="ＭＳ Ｐゴシック" charset="-128"/>
              </a:rPr>
              <a:t>Triad formations result </a:t>
            </a:r>
            <a:r>
              <a:rPr lang="en-US" b="1" dirty="0">
                <a:solidFill>
                  <a:srgbClr val="FF0000"/>
                </a:solidFill>
                <a:ea typeface="ＭＳ Ｐゴシック" charset="-128"/>
              </a:rPr>
              <a:t>in high Local Clustering Coefficient </a:t>
            </a:r>
          </a:p>
        </p:txBody>
      </p:sp>
      <p:pic>
        <p:nvPicPr>
          <p:cNvPr id="3" name="Picture 2">
            <a:extLst>
              <a:ext uri="{FF2B5EF4-FFF2-40B4-BE49-F238E27FC236}">
                <a16:creationId xmlns:a16="http://schemas.microsoft.com/office/drawing/2014/main" id="{86E8EC70-37AC-6AD8-39E3-9CBA26FEE431}"/>
              </a:ext>
            </a:extLst>
          </p:cNvPr>
          <p:cNvPicPr>
            <a:picLocks noChangeAspect="1"/>
          </p:cNvPicPr>
          <p:nvPr/>
        </p:nvPicPr>
        <p:blipFill>
          <a:blip r:embed="rId4"/>
          <a:stretch>
            <a:fillRect/>
          </a:stretch>
        </p:blipFill>
        <p:spPr>
          <a:xfrm>
            <a:off x="-8308" y="4763490"/>
            <a:ext cx="11877040" cy="1624620"/>
          </a:xfrm>
          <a:prstGeom prst="rect">
            <a:avLst/>
          </a:prstGeom>
        </p:spPr>
      </p:pic>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524B3F9B-70BB-B0D0-098C-C700E11D6F7C}"/>
                  </a:ext>
                </a:extLst>
              </p14:cNvPr>
              <p14:cNvContentPartPr/>
              <p14:nvPr/>
            </p14:nvContentPartPr>
            <p14:xfrm>
              <a:off x="173880" y="1793880"/>
              <a:ext cx="8488080" cy="2658240"/>
            </p14:xfrm>
          </p:contentPart>
        </mc:Choice>
        <mc:Fallback>
          <p:pic>
            <p:nvPicPr>
              <p:cNvPr id="4" name="Ink 3">
                <a:extLst>
                  <a:ext uri="{FF2B5EF4-FFF2-40B4-BE49-F238E27FC236}">
                    <a16:creationId xmlns:a16="http://schemas.microsoft.com/office/drawing/2014/main" id="{524B3F9B-70BB-B0D0-098C-C700E11D6F7C}"/>
                  </a:ext>
                </a:extLst>
              </p:cNvPr>
              <p:cNvPicPr/>
              <p:nvPr/>
            </p:nvPicPr>
            <p:blipFill>
              <a:blip r:embed="rId6"/>
              <a:stretch>
                <a:fillRect/>
              </a:stretch>
            </p:blipFill>
            <p:spPr>
              <a:xfrm>
                <a:off x="164520" y="1784520"/>
                <a:ext cx="8506800" cy="2676960"/>
              </a:xfrm>
              <a:prstGeom prst="rect">
                <a:avLst/>
              </a:prstGeom>
            </p:spPr>
          </p:pic>
        </mc:Fallback>
      </mc:AlternateContent>
    </p:spTree>
    <p:extLst>
      <p:ext uri="{BB962C8B-B14F-4D97-AF65-F5344CB8AC3E}">
        <p14:creationId xmlns:p14="http://schemas.microsoft.com/office/powerpoint/2010/main" val="2721807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riangle 9">
            <a:extLst>
              <a:ext uri="{FF2B5EF4-FFF2-40B4-BE49-F238E27FC236}">
                <a16:creationId xmlns:a16="http://schemas.microsoft.com/office/drawing/2014/main" id="{C33296DB-B41A-A24F-B7AC-7BF104551ED1}"/>
              </a:ext>
            </a:extLst>
          </p:cNvPr>
          <p:cNvSpPr/>
          <p:nvPr/>
        </p:nvSpPr>
        <p:spPr>
          <a:xfrm rot="10800000">
            <a:off x="1510748" y="4359965"/>
            <a:ext cx="304800" cy="2252869"/>
          </a:xfrm>
          <a:prstGeom prst="triangl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iangle 10">
            <a:extLst>
              <a:ext uri="{FF2B5EF4-FFF2-40B4-BE49-F238E27FC236}">
                <a16:creationId xmlns:a16="http://schemas.microsoft.com/office/drawing/2014/main" id="{2B959992-C324-D449-B1D4-C749E714CD53}"/>
              </a:ext>
            </a:extLst>
          </p:cNvPr>
          <p:cNvSpPr/>
          <p:nvPr/>
        </p:nvSpPr>
        <p:spPr>
          <a:xfrm rot="10800000">
            <a:off x="1690110" y="4340149"/>
            <a:ext cx="304800" cy="2252869"/>
          </a:xfrm>
          <a:prstGeom prst="triangl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id="{806B31A4-DDE0-7247-A5EF-025FC154FC50}"/>
              </a:ext>
            </a:extLst>
          </p:cNvPr>
          <p:cNvSpPr/>
          <p:nvPr/>
        </p:nvSpPr>
        <p:spPr>
          <a:xfrm>
            <a:off x="-2234133" y="1623363"/>
            <a:ext cx="5254487" cy="5028549"/>
          </a:xfrm>
          <a:prstGeom prst="arc">
            <a:avLst>
              <a:gd name="adj1" fmla="val 16200000"/>
              <a:gd name="adj2" fmla="val 53736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Oval 15">
            <a:extLst>
              <a:ext uri="{FF2B5EF4-FFF2-40B4-BE49-F238E27FC236}">
                <a16:creationId xmlns:a16="http://schemas.microsoft.com/office/drawing/2014/main" id="{797DC0B0-BFC2-9940-8630-DD777649E365}"/>
              </a:ext>
            </a:extLst>
          </p:cNvPr>
          <p:cNvSpPr/>
          <p:nvPr/>
        </p:nvSpPr>
        <p:spPr>
          <a:xfrm>
            <a:off x="956801" y="1294386"/>
            <a:ext cx="907773" cy="874347"/>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1</a:t>
            </a:r>
          </a:p>
        </p:txBody>
      </p:sp>
      <p:sp>
        <p:nvSpPr>
          <p:cNvPr id="19" name="Oval 18">
            <a:extLst>
              <a:ext uri="{FF2B5EF4-FFF2-40B4-BE49-F238E27FC236}">
                <a16:creationId xmlns:a16="http://schemas.microsoft.com/office/drawing/2014/main" id="{DBCFADF7-8669-3544-99D3-9B6844FDAB50}"/>
              </a:ext>
            </a:extLst>
          </p:cNvPr>
          <p:cNvSpPr/>
          <p:nvPr/>
        </p:nvSpPr>
        <p:spPr>
          <a:xfrm>
            <a:off x="2639356" y="3485618"/>
            <a:ext cx="907773" cy="874347"/>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C00000"/>
                </a:solidFill>
              </a:rPr>
              <a:t>2</a:t>
            </a:r>
          </a:p>
        </p:txBody>
      </p:sp>
      <p:sp>
        <p:nvSpPr>
          <p:cNvPr id="21" name="Oval 20">
            <a:extLst>
              <a:ext uri="{FF2B5EF4-FFF2-40B4-BE49-F238E27FC236}">
                <a16:creationId xmlns:a16="http://schemas.microsoft.com/office/drawing/2014/main" id="{64C94330-449D-1C44-A3EF-3A0B43D15137}"/>
              </a:ext>
            </a:extLst>
          </p:cNvPr>
          <p:cNvSpPr/>
          <p:nvPr/>
        </p:nvSpPr>
        <p:spPr>
          <a:xfrm>
            <a:off x="1209261" y="5895844"/>
            <a:ext cx="907773" cy="874347"/>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3</a:t>
            </a:r>
          </a:p>
        </p:txBody>
      </p:sp>
      <p:grpSp>
        <p:nvGrpSpPr>
          <p:cNvPr id="29" name="Group 28">
            <a:extLst>
              <a:ext uri="{FF2B5EF4-FFF2-40B4-BE49-F238E27FC236}">
                <a16:creationId xmlns:a16="http://schemas.microsoft.com/office/drawing/2014/main" id="{0CD36416-5273-8A41-8059-BE5456814DC1}"/>
              </a:ext>
            </a:extLst>
          </p:cNvPr>
          <p:cNvGrpSpPr/>
          <p:nvPr/>
        </p:nvGrpSpPr>
        <p:grpSpPr>
          <a:xfrm rot="801786">
            <a:off x="398724" y="2095939"/>
            <a:ext cx="731657" cy="3933682"/>
            <a:chOff x="5269657" y="469890"/>
            <a:chExt cx="731657" cy="6901251"/>
          </a:xfrm>
        </p:grpSpPr>
        <p:grpSp>
          <p:nvGrpSpPr>
            <p:cNvPr id="27" name="Group 26">
              <a:extLst>
                <a:ext uri="{FF2B5EF4-FFF2-40B4-BE49-F238E27FC236}">
                  <a16:creationId xmlns:a16="http://schemas.microsoft.com/office/drawing/2014/main" id="{8320AAF7-2A5C-EB42-A11D-48B853080391}"/>
                </a:ext>
              </a:extLst>
            </p:cNvPr>
            <p:cNvGrpSpPr/>
            <p:nvPr/>
          </p:nvGrpSpPr>
          <p:grpSpPr>
            <a:xfrm>
              <a:off x="5327374" y="469890"/>
              <a:ext cx="616227" cy="6901251"/>
              <a:chOff x="5327374" y="469890"/>
              <a:chExt cx="616227" cy="6901251"/>
            </a:xfrm>
          </p:grpSpPr>
          <p:sp>
            <p:nvSpPr>
              <p:cNvPr id="25" name="Triangle 24">
                <a:extLst>
                  <a:ext uri="{FF2B5EF4-FFF2-40B4-BE49-F238E27FC236}">
                    <a16:creationId xmlns:a16="http://schemas.microsoft.com/office/drawing/2014/main" id="{0EEB0DE5-C949-7F4E-8E7C-C09CA6A69238}"/>
                  </a:ext>
                </a:extLst>
              </p:cNvPr>
              <p:cNvSpPr/>
              <p:nvPr/>
            </p:nvSpPr>
            <p:spPr>
              <a:xfrm rot="14634">
                <a:off x="5327375" y="469890"/>
                <a:ext cx="616226" cy="344612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riangle 25">
                <a:extLst>
                  <a:ext uri="{FF2B5EF4-FFF2-40B4-BE49-F238E27FC236}">
                    <a16:creationId xmlns:a16="http://schemas.microsoft.com/office/drawing/2014/main" id="{AE57775B-548C-7C44-8258-B53DF3CF5A23}"/>
                  </a:ext>
                </a:extLst>
              </p:cNvPr>
              <p:cNvSpPr/>
              <p:nvPr/>
            </p:nvSpPr>
            <p:spPr>
              <a:xfrm rot="10800000">
                <a:off x="5327374" y="3925014"/>
                <a:ext cx="616226" cy="3446127"/>
              </a:xfrm>
              <a:prstGeom prst="triangl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Oval 27">
              <a:extLst>
                <a:ext uri="{FF2B5EF4-FFF2-40B4-BE49-F238E27FC236}">
                  <a16:creationId xmlns:a16="http://schemas.microsoft.com/office/drawing/2014/main" id="{778DB2CC-6659-EE42-A047-2FAFE6AE25A5}"/>
                </a:ext>
              </a:extLst>
            </p:cNvPr>
            <p:cNvSpPr/>
            <p:nvPr/>
          </p:nvSpPr>
          <p:spPr>
            <a:xfrm>
              <a:off x="5269657" y="3721301"/>
              <a:ext cx="731657" cy="84799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600F5B42-68EB-A349-8228-DAE1F0660D38}"/>
              </a:ext>
            </a:extLst>
          </p:cNvPr>
          <p:cNvSpPr/>
          <p:nvPr/>
        </p:nvSpPr>
        <p:spPr>
          <a:xfrm>
            <a:off x="2487774" y="1294385"/>
            <a:ext cx="7751678" cy="128177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b="1" dirty="0">
                <a:solidFill>
                  <a:srgbClr val="FF0000"/>
                </a:solidFill>
              </a:rPr>
              <a:t>			</a:t>
            </a:r>
          </a:p>
          <a:p>
            <a:r>
              <a:rPr lang="en-IN" sz="2400" b="1" dirty="0">
                <a:solidFill>
                  <a:srgbClr val="FF0000"/>
                </a:solidFill>
              </a:rPr>
              <a:t>		 Triadic closure</a:t>
            </a:r>
          </a:p>
          <a:p>
            <a:r>
              <a:rPr lang="en-IN" sz="2400" b="1" dirty="0">
                <a:solidFill>
                  <a:schemeClr val="tx1"/>
                </a:solidFill>
              </a:rPr>
              <a:t>Common friend </a:t>
            </a:r>
            <a:r>
              <a:rPr lang="en-IN" sz="2400" dirty="0">
                <a:solidFill>
                  <a:schemeClr val="tx1"/>
                </a:solidFill>
              </a:rPr>
              <a:t>- </a:t>
            </a:r>
            <a:r>
              <a:rPr lang="en-IN" sz="2000" dirty="0">
                <a:solidFill>
                  <a:schemeClr val="tx1"/>
                </a:solidFill>
              </a:rPr>
              <a:t>A is friends with B and A is with friends with C . So,  C  becomes friend of B</a:t>
            </a:r>
          </a:p>
          <a:p>
            <a:pPr marL="342900" indent="-342900">
              <a:buFont typeface="Arial" panose="020B0604020202020204" pitchFamily="34" charset="0"/>
              <a:buChar char="•"/>
            </a:pPr>
            <a:endParaRPr lang="en-IN" sz="2400" dirty="0"/>
          </a:p>
        </p:txBody>
      </p:sp>
      <p:sp>
        <p:nvSpPr>
          <p:cNvPr id="32" name="Rectangle 31">
            <a:extLst>
              <a:ext uri="{FF2B5EF4-FFF2-40B4-BE49-F238E27FC236}">
                <a16:creationId xmlns:a16="http://schemas.microsoft.com/office/drawing/2014/main" id="{72B8F8CB-3780-0348-8218-D77D82CA1B26}"/>
              </a:ext>
            </a:extLst>
          </p:cNvPr>
          <p:cNvSpPr/>
          <p:nvPr/>
        </p:nvSpPr>
        <p:spPr>
          <a:xfrm>
            <a:off x="4034942" y="2742065"/>
            <a:ext cx="7362400" cy="211021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b="1" dirty="0">
                <a:solidFill>
                  <a:srgbClr val="FF0000"/>
                </a:solidFill>
              </a:rPr>
              <a:t>		Foci/focal Closure</a:t>
            </a:r>
          </a:p>
          <a:p>
            <a:pPr lvl="1"/>
            <a:r>
              <a:rPr lang="en-IN" sz="2000" dirty="0">
                <a:solidFill>
                  <a:schemeClr val="tx1"/>
                </a:solidFill>
              </a:rPr>
              <a:t>Two individuals become friends  because of their </a:t>
            </a:r>
            <a:r>
              <a:rPr lang="en-IN" sz="2000" b="1" dirty="0">
                <a:solidFill>
                  <a:srgbClr val="FF0000"/>
                </a:solidFill>
              </a:rPr>
              <a:t>common or shared interest .</a:t>
            </a:r>
            <a:r>
              <a:rPr lang="en-IN" sz="2000" dirty="0">
                <a:solidFill>
                  <a:schemeClr val="tx1"/>
                </a:solidFill>
              </a:rPr>
              <a:t>Two individuals applying for MS  in the class and become close to each other. </a:t>
            </a:r>
            <a:r>
              <a:rPr lang="en-US" sz="2000" dirty="0">
                <a:solidFill>
                  <a:srgbClr val="273239"/>
                </a:solidFill>
                <a:latin typeface="Calibri" panose="020F0502020204030204" pitchFamily="34" charset="0"/>
                <a:cs typeface="Calibri" panose="020F0502020204030204" pitchFamily="34" charset="0"/>
              </a:rPr>
              <a:t>Probability of becoming friends when they have the same foci.</a:t>
            </a:r>
            <a:r>
              <a:rPr lang="en-IN" sz="2000" dirty="0">
                <a:latin typeface="Calibri" panose="020F0502020204030204" pitchFamily="34" charset="0"/>
                <a:cs typeface="Calibri" panose="020F0502020204030204" pitchFamily="34" charset="0"/>
              </a:rPr>
              <a:t> </a:t>
            </a:r>
          </a:p>
          <a:p>
            <a:pPr marL="342900" indent="-342900">
              <a:buFont typeface="Arial" panose="020B0604020202020204" pitchFamily="34" charset="0"/>
              <a:buChar char="•"/>
            </a:pPr>
            <a:endParaRPr lang="en-IN" sz="2400" dirty="0"/>
          </a:p>
        </p:txBody>
      </p:sp>
      <p:sp>
        <p:nvSpPr>
          <p:cNvPr id="34" name="Rectangle 33">
            <a:extLst>
              <a:ext uri="{FF2B5EF4-FFF2-40B4-BE49-F238E27FC236}">
                <a16:creationId xmlns:a16="http://schemas.microsoft.com/office/drawing/2014/main" id="{3B975A05-A192-9141-9119-E795DD077F4F}"/>
              </a:ext>
            </a:extLst>
          </p:cNvPr>
          <p:cNvSpPr/>
          <p:nvPr/>
        </p:nvSpPr>
        <p:spPr>
          <a:xfrm>
            <a:off x="2861701" y="5018186"/>
            <a:ext cx="8535641" cy="180006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b="1" dirty="0">
                <a:solidFill>
                  <a:srgbClr val="FF0000"/>
                </a:solidFill>
              </a:rPr>
              <a:t>			Membership Closure</a:t>
            </a:r>
          </a:p>
          <a:p>
            <a:pPr lvl="1"/>
            <a:r>
              <a:rPr lang="en-US" sz="2400" dirty="0">
                <a:solidFill>
                  <a:srgbClr val="273239"/>
                </a:solidFill>
                <a:latin typeface="urw-din"/>
              </a:rPr>
              <a:t>If A is associated with the Rotary club and a friend B, then B also becomes member of Rotary club there is a tendency that B comes close to align the behavior of A.</a:t>
            </a:r>
          </a:p>
          <a:p>
            <a:pPr marL="342900" indent="-342900">
              <a:buFont typeface="Arial" panose="020B0604020202020204" pitchFamily="34" charset="0"/>
              <a:buChar char="•"/>
            </a:pPr>
            <a:endParaRPr lang="en-IN" sz="2400" b="1" dirty="0">
              <a:solidFill>
                <a:srgbClr val="FF0000"/>
              </a:solidFill>
            </a:endParaRPr>
          </a:p>
        </p:txBody>
      </p:sp>
      <p:sp>
        <p:nvSpPr>
          <p:cNvPr id="2" name="Google Shape;120;p3">
            <a:extLst>
              <a:ext uri="{FF2B5EF4-FFF2-40B4-BE49-F238E27FC236}">
                <a16:creationId xmlns:a16="http://schemas.microsoft.com/office/drawing/2014/main" id="{E64A262D-D915-7812-61A0-CAE4B58D7A05}"/>
              </a:ext>
            </a:extLst>
          </p:cNvPr>
          <p:cNvSpPr/>
          <p:nvPr/>
        </p:nvSpPr>
        <p:spPr>
          <a:xfrm>
            <a:off x="434226" y="747162"/>
            <a:ext cx="7999758"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chemeClr val="accent2"/>
                </a:solidFill>
                <a:latin typeface="Calibri"/>
                <a:ea typeface="Calibri"/>
                <a:cs typeface="Calibri"/>
                <a:sym typeface="Calibri"/>
              </a:rPr>
              <a:t>A Quick Recap: Types of  Closure</a:t>
            </a:r>
            <a:endParaRPr sz="2800" dirty="0"/>
          </a:p>
        </p:txBody>
      </p:sp>
      <p:pic>
        <p:nvPicPr>
          <p:cNvPr id="3" name="Google Shape;121;p3">
            <a:extLst>
              <a:ext uri="{FF2B5EF4-FFF2-40B4-BE49-F238E27FC236}">
                <a16:creationId xmlns:a16="http://schemas.microsoft.com/office/drawing/2014/main" id="{E39AA8F5-0BC7-9A6B-0416-CDB93A413FBD}"/>
              </a:ext>
            </a:extLst>
          </p:cNvPr>
          <p:cNvPicPr preferRelativeResize="0"/>
          <p:nvPr/>
        </p:nvPicPr>
        <p:blipFill rotWithShape="1">
          <a:blip r:embed="rId2"/>
          <a:srcRect/>
          <a:stretch/>
        </p:blipFill>
        <p:spPr>
          <a:xfrm>
            <a:off x="10659519" y="569535"/>
            <a:ext cx="933598" cy="1199673"/>
          </a:xfrm>
          <a:prstGeom prst="rect">
            <a:avLst/>
          </a:prstGeom>
          <a:noFill/>
          <a:ln>
            <a:noFill/>
          </a:ln>
        </p:spPr>
      </p:pic>
      <p:cxnSp>
        <p:nvCxnSpPr>
          <p:cNvPr id="4" name="Google Shape;122;p3">
            <a:extLst>
              <a:ext uri="{FF2B5EF4-FFF2-40B4-BE49-F238E27FC236}">
                <a16:creationId xmlns:a16="http://schemas.microsoft.com/office/drawing/2014/main" id="{2014F001-E9EB-9E39-4DA7-72C9C2C56739}"/>
              </a:ext>
            </a:extLst>
          </p:cNvPr>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5" name="Google Shape;123;p3">
            <a:extLst>
              <a:ext uri="{FF2B5EF4-FFF2-40B4-BE49-F238E27FC236}">
                <a16:creationId xmlns:a16="http://schemas.microsoft.com/office/drawing/2014/main" id="{0ABB20DE-79ED-F102-7311-BC83F4A6543D}"/>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dirty="0"/>
          </a:p>
        </p:txBody>
      </p:sp>
    </p:spTree>
    <p:extLst>
      <p:ext uri="{BB962C8B-B14F-4D97-AF65-F5344CB8AC3E}">
        <p14:creationId xmlns:p14="http://schemas.microsoft.com/office/powerpoint/2010/main" val="1015160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0"/>
                                        </p:tgtEl>
                                      </p:cBhvr>
                                    </p:animEffect>
                                    <p:animScale>
                                      <p:cBhvr>
                                        <p:cTn id="7" dur="250" autoRev="1" fill="hold"/>
                                        <p:tgtEl>
                                          <p:spTgt spid="30"/>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8" presetClass="emph" presetSubtype="0" fill="hold" nodeType="clickEffect">
                                  <p:stCondLst>
                                    <p:cond delay="1000"/>
                                  </p:stCondLst>
                                  <p:childTnLst>
                                    <p:animRot by="2400000">
                                      <p:cBhvr>
                                        <p:cTn id="11" dur="2000" fill="hold"/>
                                        <p:tgtEl>
                                          <p:spTgt spid="29"/>
                                        </p:tgtEl>
                                        <p:attrNameLst>
                                          <p:attrName>r</p:attrName>
                                        </p:attrNameLst>
                                      </p:cBhvr>
                                    </p:animRot>
                                  </p:childTnLst>
                                </p:cTn>
                              </p:par>
                            </p:childTnLst>
                          </p:cTn>
                        </p:par>
                      </p:childTnLst>
                    </p:cTn>
                  </p:par>
                  <p:par>
                    <p:cTn id="12" fill="hold">
                      <p:stCondLst>
                        <p:cond delay="indefinite"/>
                      </p:stCondLst>
                      <p:childTnLst>
                        <p:par>
                          <p:cTn id="13" fill="hold">
                            <p:stCondLst>
                              <p:cond delay="0"/>
                            </p:stCondLst>
                            <p:childTnLst>
                              <p:par>
                                <p:cTn id="14" presetID="8" presetClass="emph" presetSubtype="0" fill="hold" nodeType="clickEffect">
                                  <p:stCondLst>
                                    <p:cond delay="0"/>
                                  </p:stCondLst>
                                  <p:childTnLst>
                                    <p:animRot by="2400000">
                                      <p:cBhvr>
                                        <p:cTn id="15" dur="2000" fill="hold"/>
                                        <p:tgtEl>
                                          <p:spTgt spid="29"/>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blinds(horizontal)">
                                      <p:cBhvr>
                                        <p:cTn id="20" dur="500"/>
                                        <p:tgtEl>
                                          <p:spTgt spid="32"/>
                                        </p:tgtEl>
                                      </p:cBhvr>
                                    </p:animEffect>
                                  </p:childTnLst>
                                </p:cTn>
                              </p:par>
                            </p:childTnLst>
                          </p:cTn>
                        </p:par>
                      </p:childTnLst>
                    </p:cTn>
                  </p:par>
                  <p:par>
                    <p:cTn id="21" fill="hold">
                      <p:stCondLst>
                        <p:cond delay="indefinite"/>
                      </p:stCondLst>
                      <p:childTnLst>
                        <p:par>
                          <p:cTn id="22" fill="hold">
                            <p:stCondLst>
                              <p:cond delay="0"/>
                            </p:stCondLst>
                            <p:childTnLst>
                              <p:par>
                                <p:cTn id="23" presetID="8" presetClass="emph" presetSubtype="0" fill="hold" nodeType="clickEffect">
                                  <p:stCondLst>
                                    <p:cond delay="0"/>
                                  </p:stCondLst>
                                  <p:childTnLst>
                                    <p:animRot by="1800000">
                                      <p:cBhvr>
                                        <p:cTn id="24" dur="2000" fill="hold"/>
                                        <p:tgtEl>
                                          <p:spTgt spid="29"/>
                                        </p:tgtEl>
                                        <p:attrNameLst>
                                          <p:attrName>r</p:attrName>
                                        </p:attrNameLst>
                                      </p:cBhvr>
                                    </p:animRot>
                                  </p:childTnLst>
                                </p:cTn>
                              </p:par>
                            </p:childTnLst>
                          </p:cTn>
                        </p:par>
                      </p:childTnLst>
                    </p:cTn>
                  </p:par>
                  <p:par>
                    <p:cTn id="25" fill="hold">
                      <p:stCondLst>
                        <p:cond delay="indefinite"/>
                      </p:stCondLst>
                      <p:childTnLst>
                        <p:par>
                          <p:cTn id="26" fill="hold">
                            <p:stCondLst>
                              <p:cond delay="0"/>
                            </p:stCondLst>
                            <p:childTnLst>
                              <p:par>
                                <p:cTn id="27" presetID="8" presetClass="emph" presetSubtype="0" fill="hold" nodeType="clickEffect">
                                  <p:stCondLst>
                                    <p:cond delay="0"/>
                                  </p:stCondLst>
                                  <p:childTnLst>
                                    <p:animRot by="1800000">
                                      <p:cBhvr>
                                        <p:cTn id="28" dur="2000" fill="hold"/>
                                        <p:tgtEl>
                                          <p:spTgt spid="29"/>
                                        </p:tgtEl>
                                        <p:attrNameLst>
                                          <p:attrName>r</p:attrName>
                                        </p:attrNameLst>
                                      </p:cBhvr>
                                    </p:animRo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blinds(horizontal)">
                                      <p:cBhvr>
                                        <p:cTn id="33" dur="500"/>
                                        <p:tgtEl>
                                          <p:spTgt spid="34"/>
                                        </p:tgtEl>
                                      </p:cBhvr>
                                    </p:animEffect>
                                  </p:childTnLst>
                                </p:cTn>
                              </p:par>
                            </p:childTnLst>
                          </p:cTn>
                        </p:par>
                      </p:childTnLst>
                    </p:cTn>
                  </p:par>
                  <p:par>
                    <p:cTn id="34" fill="hold">
                      <p:stCondLst>
                        <p:cond delay="indefinite"/>
                      </p:stCondLst>
                      <p:childTnLst>
                        <p:par>
                          <p:cTn id="35" fill="hold">
                            <p:stCondLst>
                              <p:cond delay="0"/>
                            </p:stCondLst>
                            <p:childTnLst>
                              <p:par>
                                <p:cTn id="36" presetID="8" presetClass="emph" presetSubtype="0" fill="hold" nodeType="clickEffect">
                                  <p:stCondLst>
                                    <p:cond delay="0"/>
                                  </p:stCondLst>
                                  <p:childTnLst>
                                    <p:animRot by="2400000">
                                      <p:cBhvr>
                                        <p:cTn id="37" dur="2000" fill="hold"/>
                                        <p:tgtEl>
                                          <p:spTgt spid="2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2" grpId="0" animBg="1"/>
      <p:bldP spid="3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cs typeface="Calibri"/>
                <a:sym typeface="Calibri"/>
              </a:rPr>
              <a:t>A Quick Recap: Co-Evolution of Social Network</a:t>
            </a:r>
            <a:endParaRPr dirty="0"/>
          </a:p>
        </p:txBody>
      </p:sp>
      <p:pic>
        <p:nvPicPr>
          <p:cNvPr id="121" name="Google Shape;121;p3"/>
          <p:cNvPicPr preferRelativeResize="0"/>
          <p:nvPr/>
        </p:nvPicPr>
        <p:blipFill rotWithShape="1">
          <a:blip r:embed="rId3"/>
          <a:srcRect/>
          <a:stretch/>
        </p:blipFill>
        <p:spPr>
          <a:xfrm>
            <a:off x="10659519" y="569535"/>
            <a:ext cx="933598" cy="119967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dirty="0"/>
          </a:p>
        </p:txBody>
      </p:sp>
      <p:sp>
        <p:nvSpPr>
          <p:cNvPr id="9" name="Content Placeholder 2">
            <a:extLst>
              <a:ext uri="{FF2B5EF4-FFF2-40B4-BE49-F238E27FC236}">
                <a16:creationId xmlns:a16="http://schemas.microsoft.com/office/drawing/2014/main" id="{7AA8C7FC-5D21-4A28-8E88-8B2CDE3E66E8}"/>
              </a:ext>
            </a:extLst>
          </p:cNvPr>
          <p:cNvSpPr txBox="1">
            <a:spLocks/>
          </p:cNvSpPr>
          <p:nvPr/>
        </p:nvSpPr>
        <p:spPr>
          <a:xfrm>
            <a:off x="81280" y="1341120"/>
            <a:ext cx="6572435"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IN" dirty="0"/>
              <a:t>All three types of triadic closure can happen together . </a:t>
            </a:r>
          </a:p>
          <a:p>
            <a:r>
              <a:rPr lang="en-IN" dirty="0"/>
              <a:t>This is </a:t>
            </a:r>
            <a:r>
              <a:rPr lang="en-IN" b="1" dirty="0"/>
              <a:t>co-evolution</a:t>
            </a:r>
            <a:r>
              <a:rPr lang="en-IN" dirty="0"/>
              <a:t> of </a:t>
            </a:r>
            <a:r>
              <a:rPr lang="en-IN" b="1" dirty="0"/>
              <a:t>social-affiliation network </a:t>
            </a:r>
          </a:p>
          <a:p>
            <a:pPr lvl="1"/>
            <a:r>
              <a:rPr lang="en-IN" dirty="0"/>
              <a:t>Bob introduces Anna to Claire </a:t>
            </a:r>
          </a:p>
          <a:p>
            <a:pPr lvl="1"/>
            <a:r>
              <a:rPr lang="en-IN" dirty="0"/>
              <a:t>Rotary club  introduces Anna to Daniel </a:t>
            </a:r>
          </a:p>
          <a:p>
            <a:pPr lvl="1"/>
            <a:r>
              <a:rPr lang="en-IN" dirty="0"/>
              <a:t>Anna introduces Bob to Karate</a:t>
            </a:r>
          </a:p>
        </p:txBody>
      </p:sp>
      <p:sp>
        <p:nvSpPr>
          <p:cNvPr id="10" name="Oval 9">
            <a:extLst>
              <a:ext uri="{FF2B5EF4-FFF2-40B4-BE49-F238E27FC236}">
                <a16:creationId xmlns:a16="http://schemas.microsoft.com/office/drawing/2014/main" id="{ECF450A9-AF57-4B15-AF9A-BCB008597716}"/>
              </a:ext>
            </a:extLst>
          </p:cNvPr>
          <p:cNvSpPr/>
          <p:nvPr/>
        </p:nvSpPr>
        <p:spPr>
          <a:xfrm>
            <a:off x="6396263" y="2440471"/>
            <a:ext cx="1376038" cy="3906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Claire</a:t>
            </a:r>
          </a:p>
        </p:txBody>
      </p:sp>
      <p:sp>
        <p:nvSpPr>
          <p:cNvPr id="11" name="Oval 10">
            <a:extLst>
              <a:ext uri="{FF2B5EF4-FFF2-40B4-BE49-F238E27FC236}">
                <a16:creationId xmlns:a16="http://schemas.microsoft.com/office/drawing/2014/main" id="{CE6D9D5C-8C83-467F-9671-CA8E2B98A184}"/>
              </a:ext>
            </a:extLst>
          </p:cNvPr>
          <p:cNvSpPr/>
          <p:nvPr/>
        </p:nvSpPr>
        <p:spPr>
          <a:xfrm>
            <a:off x="6396263" y="3703320"/>
            <a:ext cx="1376038" cy="3906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Bob</a:t>
            </a:r>
          </a:p>
        </p:txBody>
      </p:sp>
      <p:sp>
        <p:nvSpPr>
          <p:cNvPr id="12" name="Oval 11">
            <a:extLst>
              <a:ext uri="{FF2B5EF4-FFF2-40B4-BE49-F238E27FC236}">
                <a16:creationId xmlns:a16="http://schemas.microsoft.com/office/drawing/2014/main" id="{9C6417BF-C49F-458B-BF68-74601A20D010}"/>
              </a:ext>
            </a:extLst>
          </p:cNvPr>
          <p:cNvSpPr/>
          <p:nvPr/>
        </p:nvSpPr>
        <p:spPr>
          <a:xfrm>
            <a:off x="8546139" y="3703320"/>
            <a:ext cx="1376038" cy="3906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Anna</a:t>
            </a:r>
          </a:p>
        </p:txBody>
      </p:sp>
      <p:sp>
        <p:nvSpPr>
          <p:cNvPr id="13" name="Oval 12">
            <a:extLst>
              <a:ext uri="{FF2B5EF4-FFF2-40B4-BE49-F238E27FC236}">
                <a16:creationId xmlns:a16="http://schemas.microsoft.com/office/drawing/2014/main" id="{519FCA50-9505-4A46-90D9-3B645E1F3895}"/>
              </a:ext>
            </a:extLst>
          </p:cNvPr>
          <p:cNvSpPr/>
          <p:nvPr/>
        </p:nvSpPr>
        <p:spPr>
          <a:xfrm>
            <a:off x="10181110" y="5045327"/>
            <a:ext cx="1376038" cy="3906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Daniel</a:t>
            </a:r>
          </a:p>
        </p:txBody>
      </p:sp>
      <p:sp>
        <p:nvSpPr>
          <p:cNvPr id="14" name="Rectangle 13">
            <a:extLst>
              <a:ext uri="{FF2B5EF4-FFF2-40B4-BE49-F238E27FC236}">
                <a16:creationId xmlns:a16="http://schemas.microsoft.com/office/drawing/2014/main" id="{2BC933F2-D99F-4AD8-B3E8-C9EB8A8BD555}"/>
              </a:ext>
            </a:extLst>
          </p:cNvPr>
          <p:cNvSpPr/>
          <p:nvPr/>
        </p:nvSpPr>
        <p:spPr>
          <a:xfrm>
            <a:off x="7390562" y="5045327"/>
            <a:ext cx="1473693" cy="390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Rotary </a:t>
            </a:r>
          </a:p>
        </p:txBody>
      </p:sp>
      <p:cxnSp>
        <p:nvCxnSpPr>
          <p:cNvPr id="16" name="Straight Connector 15">
            <a:extLst>
              <a:ext uri="{FF2B5EF4-FFF2-40B4-BE49-F238E27FC236}">
                <a16:creationId xmlns:a16="http://schemas.microsoft.com/office/drawing/2014/main" id="{A19FC052-AE5D-4465-A5A3-DD45EB060BC1}"/>
              </a:ext>
            </a:extLst>
          </p:cNvPr>
          <p:cNvCxnSpPr>
            <a:cxnSpLocks/>
          </p:cNvCxnSpPr>
          <p:nvPr/>
        </p:nvCxnSpPr>
        <p:spPr>
          <a:xfrm flipV="1">
            <a:off x="7065046" y="2831089"/>
            <a:ext cx="0" cy="86705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13F6FF4-C5AC-419D-B66C-3AD83146486E}"/>
              </a:ext>
            </a:extLst>
          </p:cNvPr>
          <p:cNvCxnSpPr>
            <a:cxnSpLocks/>
            <a:endCxn id="12" idx="1"/>
          </p:cNvCxnSpPr>
          <p:nvPr/>
        </p:nvCxnSpPr>
        <p:spPr>
          <a:xfrm>
            <a:off x="7631737" y="2635780"/>
            <a:ext cx="1115918" cy="112474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5DEA7EA-5D4A-4F85-88FA-A647084400A8}"/>
              </a:ext>
            </a:extLst>
          </p:cNvPr>
          <p:cNvCxnSpPr>
            <a:cxnSpLocks/>
          </p:cNvCxnSpPr>
          <p:nvPr/>
        </p:nvCxnSpPr>
        <p:spPr>
          <a:xfrm flipV="1">
            <a:off x="8546139" y="4000500"/>
            <a:ext cx="318116" cy="104482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49489-A8AD-4524-BCDE-CAADF7E5569C}"/>
              </a:ext>
            </a:extLst>
          </p:cNvPr>
          <p:cNvCxnSpPr>
            <a:cxnSpLocks/>
          </p:cNvCxnSpPr>
          <p:nvPr/>
        </p:nvCxnSpPr>
        <p:spPr>
          <a:xfrm>
            <a:off x="9580097" y="4036733"/>
            <a:ext cx="1024181" cy="1008594"/>
          </a:xfrm>
          <a:prstGeom prst="line">
            <a:avLst/>
          </a:prstGeom>
          <a:ln w="57150">
            <a:solidFill>
              <a:srgbClr val="31A56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6F04089-1EEF-4675-B58A-A5724779AF9D}"/>
              </a:ext>
            </a:extLst>
          </p:cNvPr>
          <p:cNvCxnSpPr>
            <a:cxnSpLocks/>
          </p:cNvCxnSpPr>
          <p:nvPr/>
        </p:nvCxnSpPr>
        <p:spPr>
          <a:xfrm>
            <a:off x="8864255" y="5240636"/>
            <a:ext cx="158910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6C87FD8-EBCB-410A-8196-21AC03F02B79}"/>
              </a:ext>
            </a:extLst>
          </p:cNvPr>
          <p:cNvSpPr txBox="1"/>
          <p:nvPr/>
        </p:nvSpPr>
        <p:spPr>
          <a:xfrm>
            <a:off x="8378225" y="2635780"/>
            <a:ext cx="3087904" cy="738664"/>
          </a:xfrm>
          <a:prstGeom prst="rect">
            <a:avLst/>
          </a:prstGeom>
          <a:noFill/>
        </p:spPr>
        <p:txBody>
          <a:bodyPr wrap="square" rtlCol="0">
            <a:spAutoFit/>
          </a:bodyPr>
          <a:lstStyle/>
          <a:p>
            <a:r>
              <a:rPr lang="en-IN" dirty="0"/>
              <a:t>Triadic closure (Bob may be the</a:t>
            </a:r>
          </a:p>
          <a:p>
            <a:r>
              <a:rPr lang="en-IN" dirty="0"/>
              <a:t> reason for Claire and Anna to be friends</a:t>
            </a:r>
          </a:p>
        </p:txBody>
      </p:sp>
      <p:sp>
        <p:nvSpPr>
          <p:cNvPr id="22" name="TextBox 21">
            <a:extLst>
              <a:ext uri="{FF2B5EF4-FFF2-40B4-BE49-F238E27FC236}">
                <a16:creationId xmlns:a16="http://schemas.microsoft.com/office/drawing/2014/main" id="{E085B338-E642-47B7-8FCB-2A01D3896EF4}"/>
              </a:ext>
            </a:extLst>
          </p:cNvPr>
          <p:cNvSpPr txBox="1"/>
          <p:nvPr/>
        </p:nvSpPr>
        <p:spPr>
          <a:xfrm>
            <a:off x="10270193" y="4047735"/>
            <a:ext cx="1487908" cy="523220"/>
          </a:xfrm>
          <a:prstGeom prst="rect">
            <a:avLst/>
          </a:prstGeom>
          <a:noFill/>
        </p:spPr>
        <p:txBody>
          <a:bodyPr wrap="none" rtlCol="0">
            <a:spAutoFit/>
          </a:bodyPr>
          <a:lstStyle/>
          <a:p>
            <a:r>
              <a:rPr lang="en-IN" dirty="0"/>
              <a:t>Focal closure</a:t>
            </a:r>
          </a:p>
          <a:p>
            <a:r>
              <a:rPr lang="en-IN" dirty="0"/>
              <a:t>(Similar interest)</a:t>
            </a:r>
          </a:p>
        </p:txBody>
      </p:sp>
      <p:sp>
        <p:nvSpPr>
          <p:cNvPr id="24" name="TextBox 23">
            <a:extLst>
              <a:ext uri="{FF2B5EF4-FFF2-40B4-BE49-F238E27FC236}">
                <a16:creationId xmlns:a16="http://schemas.microsoft.com/office/drawing/2014/main" id="{8CAE334B-5CE5-4DF5-B80F-6FE0E3860F5E}"/>
              </a:ext>
            </a:extLst>
          </p:cNvPr>
          <p:cNvSpPr txBox="1"/>
          <p:nvPr/>
        </p:nvSpPr>
        <p:spPr>
          <a:xfrm>
            <a:off x="5486883" y="4387921"/>
            <a:ext cx="1925527" cy="523220"/>
          </a:xfrm>
          <a:prstGeom prst="rect">
            <a:avLst/>
          </a:prstGeom>
          <a:noFill/>
        </p:spPr>
        <p:txBody>
          <a:bodyPr wrap="none" rtlCol="0">
            <a:spAutoFit/>
          </a:bodyPr>
          <a:lstStyle/>
          <a:p>
            <a:r>
              <a:rPr lang="en-IN" dirty="0"/>
              <a:t>Membership closure</a:t>
            </a:r>
          </a:p>
          <a:p>
            <a:r>
              <a:rPr lang="en-IN" dirty="0"/>
              <a:t>(same club or activity)</a:t>
            </a:r>
          </a:p>
        </p:txBody>
      </p:sp>
      <p:sp>
        <p:nvSpPr>
          <p:cNvPr id="2" name="TextBox 1">
            <a:extLst>
              <a:ext uri="{FF2B5EF4-FFF2-40B4-BE49-F238E27FC236}">
                <a16:creationId xmlns:a16="http://schemas.microsoft.com/office/drawing/2014/main" id="{4C20F56B-F827-820B-FA8A-0EAFE8853A87}"/>
              </a:ext>
            </a:extLst>
          </p:cNvPr>
          <p:cNvSpPr txBox="1"/>
          <p:nvPr/>
        </p:nvSpPr>
        <p:spPr>
          <a:xfrm>
            <a:off x="7728659" y="5502957"/>
            <a:ext cx="1215363" cy="307777"/>
          </a:xfrm>
          <a:prstGeom prst="rect">
            <a:avLst/>
          </a:prstGeom>
          <a:noFill/>
        </p:spPr>
        <p:txBody>
          <a:bodyPr wrap="square" rtlCol="0">
            <a:spAutoFit/>
          </a:bodyPr>
          <a:lstStyle/>
          <a:p>
            <a:r>
              <a:rPr lang="en-IN" dirty="0"/>
              <a:t>Focus</a:t>
            </a:r>
          </a:p>
        </p:txBody>
      </p:sp>
      <p:cxnSp>
        <p:nvCxnSpPr>
          <p:cNvPr id="5" name="Straight Connector 4">
            <a:extLst>
              <a:ext uri="{FF2B5EF4-FFF2-40B4-BE49-F238E27FC236}">
                <a16:creationId xmlns:a16="http://schemas.microsoft.com/office/drawing/2014/main" id="{0CC68B17-AEC0-779F-4FF9-F399ED9F0400}"/>
              </a:ext>
            </a:extLst>
          </p:cNvPr>
          <p:cNvCxnSpPr>
            <a:cxnSpLocks/>
          </p:cNvCxnSpPr>
          <p:nvPr/>
        </p:nvCxnSpPr>
        <p:spPr>
          <a:xfrm>
            <a:off x="7093171" y="4094083"/>
            <a:ext cx="538566" cy="951244"/>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F96428F-7B2B-6A99-B842-473F6A8A82B3}"/>
              </a:ext>
            </a:extLst>
          </p:cNvPr>
          <p:cNvCxnSpPr>
            <a:cxnSpLocks/>
            <a:stCxn id="11" idx="6"/>
          </p:cNvCxnSpPr>
          <p:nvPr/>
        </p:nvCxnSpPr>
        <p:spPr>
          <a:xfrm>
            <a:off x="7772301" y="3898629"/>
            <a:ext cx="773838" cy="11389"/>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87221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D726CC-6F1E-B1EB-AE8F-06C1303D2902}"/>
              </a:ext>
            </a:extLst>
          </p:cNvPr>
          <p:cNvPicPr>
            <a:picLocks noChangeAspect="1"/>
          </p:cNvPicPr>
          <p:nvPr/>
        </p:nvPicPr>
        <p:blipFill>
          <a:blip r:embed="rId2"/>
          <a:stretch>
            <a:fillRect/>
          </a:stretch>
        </p:blipFill>
        <p:spPr>
          <a:xfrm>
            <a:off x="640215" y="1248455"/>
            <a:ext cx="3343275" cy="2466975"/>
          </a:xfrm>
          <a:prstGeom prst="rect">
            <a:avLst/>
          </a:prstGeom>
        </p:spPr>
      </p:pic>
      <p:pic>
        <p:nvPicPr>
          <p:cNvPr id="7" name="Picture 6">
            <a:extLst>
              <a:ext uri="{FF2B5EF4-FFF2-40B4-BE49-F238E27FC236}">
                <a16:creationId xmlns:a16="http://schemas.microsoft.com/office/drawing/2014/main" id="{143C4773-EE79-EE2B-1D67-03791DF96DE9}"/>
              </a:ext>
            </a:extLst>
          </p:cNvPr>
          <p:cNvPicPr>
            <a:picLocks noChangeAspect="1"/>
          </p:cNvPicPr>
          <p:nvPr/>
        </p:nvPicPr>
        <p:blipFill>
          <a:blip r:embed="rId3"/>
          <a:stretch>
            <a:fillRect/>
          </a:stretch>
        </p:blipFill>
        <p:spPr>
          <a:xfrm>
            <a:off x="523194" y="3799794"/>
            <a:ext cx="3438525" cy="2524125"/>
          </a:xfrm>
          <a:prstGeom prst="rect">
            <a:avLst/>
          </a:prstGeom>
        </p:spPr>
      </p:pic>
      <p:sp>
        <p:nvSpPr>
          <p:cNvPr id="9" name="TextBox 8">
            <a:extLst>
              <a:ext uri="{FF2B5EF4-FFF2-40B4-BE49-F238E27FC236}">
                <a16:creationId xmlns:a16="http://schemas.microsoft.com/office/drawing/2014/main" id="{9F37EB9F-F0B1-A45F-6396-5CB7D1872034}"/>
              </a:ext>
            </a:extLst>
          </p:cNvPr>
          <p:cNvSpPr txBox="1"/>
          <p:nvPr/>
        </p:nvSpPr>
        <p:spPr>
          <a:xfrm>
            <a:off x="4963886" y="3115233"/>
            <a:ext cx="6096000" cy="3046988"/>
          </a:xfrm>
          <a:prstGeom prst="rect">
            <a:avLst/>
          </a:prstGeom>
          <a:noFill/>
        </p:spPr>
        <p:txBody>
          <a:bodyPr wrap="square">
            <a:spAutoFit/>
          </a:bodyPr>
          <a:lstStyle/>
          <a:p>
            <a:pPr marL="342900" indent="-342900" algn="just">
              <a:buFont typeface="Arial" panose="020B0604020202020204" pitchFamily="34" charset="0"/>
              <a:buChar char="•"/>
            </a:pPr>
            <a:r>
              <a:rPr lang="en-US" sz="2400" b="1" dirty="0">
                <a:solidFill>
                  <a:schemeClr val="tx1"/>
                </a:solidFill>
                <a:latin typeface="+mn-lt"/>
                <a:cs typeface="Calibri" panose="020F0502020204030204" pitchFamily="34" charset="0"/>
              </a:rPr>
              <a:t>It is the tendency of two people to form a link when they </a:t>
            </a:r>
            <a:r>
              <a:rPr lang="en-US" sz="2400" b="1" dirty="0">
                <a:solidFill>
                  <a:srgbClr val="FF0000"/>
                </a:solidFill>
                <a:latin typeface="+mn-lt"/>
                <a:cs typeface="Calibri" panose="020F0502020204030204" pitchFamily="34" charset="0"/>
              </a:rPr>
              <a:t>have a focus in common</a:t>
            </a:r>
            <a:r>
              <a:rPr lang="en-US" sz="2400" b="1" dirty="0">
                <a:solidFill>
                  <a:schemeClr val="tx1"/>
                </a:solidFill>
                <a:latin typeface="+mn-lt"/>
                <a:cs typeface="Calibri" panose="020F0502020204030204" pitchFamily="34" charset="0"/>
              </a:rPr>
              <a:t>.</a:t>
            </a:r>
          </a:p>
          <a:p>
            <a:pPr marL="342900" indent="-342900" algn="just">
              <a:buFont typeface="Arial" panose="020B0604020202020204" pitchFamily="34" charset="0"/>
              <a:buChar char="•"/>
            </a:pPr>
            <a:endParaRPr lang="en-US" sz="2400" b="1" dirty="0">
              <a:solidFill>
                <a:schemeClr val="tx1"/>
              </a:solidFill>
              <a:latin typeface="+mn-lt"/>
              <a:cs typeface="Calibri" panose="020F0502020204030204" pitchFamily="34" charset="0"/>
            </a:endParaRPr>
          </a:p>
          <a:p>
            <a:pPr marL="342900" indent="-342900" algn="just">
              <a:buFont typeface="Arial" panose="020B0604020202020204" pitchFamily="34" charset="0"/>
              <a:buChar char="•"/>
            </a:pPr>
            <a:r>
              <a:rPr lang="en-US" sz="2400" b="1" dirty="0">
                <a:latin typeface="+mn-lt"/>
                <a:cs typeface="Calibri" panose="020F0502020204030204" pitchFamily="34" charset="0"/>
              </a:rPr>
              <a:t>This is an aspect of the more general </a:t>
            </a:r>
            <a:r>
              <a:rPr lang="en-US" sz="2400" b="1" dirty="0">
                <a:solidFill>
                  <a:srgbClr val="FF0000"/>
                </a:solidFill>
                <a:latin typeface="+mn-lt"/>
                <a:cs typeface="Calibri" panose="020F0502020204030204" pitchFamily="34" charset="0"/>
              </a:rPr>
              <a:t>principle of selection</a:t>
            </a:r>
            <a:r>
              <a:rPr lang="en-US" sz="2400" b="1" dirty="0">
                <a:latin typeface="+mn-lt"/>
                <a:cs typeface="Calibri" panose="020F0502020204030204" pitchFamily="34" charset="0"/>
              </a:rPr>
              <a:t>, forming links to others who share characteristics with you.</a:t>
            </a:r>
            <a:endParaRPr lang="en-IN" sz="2400" b="1" dirty="0">
              <a:solidFill>
                <a:schemeClr val="tx1"/>
              </a:solidFill>
              <a:latin typeface="+mn-lt"/>
              <a:cs typeface="Calibri" panose="020F0502020204030204" pitchFamily="34" charset="0"/>
            </a:endParaRPr>
          </a:p>
        </p:txBody>
      </p:sp>
      <p:pic>
        <p:nvPicPr>
          <p:cNvPr id="11" name="Picture 10">
            <a:extLst>
              <a:ext uri="{FF2B5EF4-FFF2-40B4-BE49-F238E27FC236}">
                <a16:creationId xmlns:a16="http://schemas.microsoft.com/office/drawing/2014/main" id="{A8648816-4AC7-B089-3224-244BCD7C68C4}"/>
              </a:ext>
            </a:extLst>
          </p:cNvPr>
          <p:cNvPicPr>
            <a:picLocks noChangeAspect="1"/>
          </p:cNvPicPr>
          <p:nvPr/>
        </p:nvPicPr>
        <p:blipFill>
          <a:blip r:embed="rId4"/>
          <a:stretch>
            <a:fillRect/>
          </a:stretch>
        </p:blipFill>
        <p:spPr>
          <a:xfrm>
            <a:off x="5007429" y="1179739"/>
            <a:ext cx="1504950" cy="1676400"/>
          </a:xfrm>
          <a:prstGeom prst="rect">
            <a:avLst/>
          </a:prstGeom>
        </p:spPr>
      </p:pic>
      <p:sp>
        <p:nvSpPr>
          <p:cNvPr id="12" name="Google Shape;120;p3">
            <a:extLst>
              <a:ext uri="{FF2B5EF4-FFF2-40B4-BE49-F238E27FC236}">
                <a16:creationId xmlns:a16="http://schemas.microsoft.com/office/drawing/2014/main" id="{639CDF8C-E7EA-E851-E590-D975FEC281C8}"/>
              </a:ext>
            </a:extLst>
          </p:cNvPr>
          <p:cNvSpPr/>
          <p:nvPr/>
        </p:nvSpPr>
        <p:spPr>
          <a:xfrm>
            <a:off x="434226" y="747162"/>
            <a:ext cx="7999758"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b="1" dirty="0">
                <a:solidFill>
                  <a:schemeClr val="accent2">
                    <a:lumMod val="75000"/>
                  </a:schemeClr>
                </a:solidFill>
                <a:latin typeface="Calibri" panose="020F0502020204030204" pitchFamily="34" charset="0"/>
                <a:cs typeface="Calibri" panose="020F0502020204030204" pitchFamily="34" charset="0"/>
              </a:rPr>
              <a:t>A Quick Recap: Back to…..Types of Closures </a:t>
            </a:r>
            <a:endParaRPr sz="2400" b="1" dirty="0">
              <a:solidFill>
                <a:schemeClr val="accent2">
                  <a:lumMod val="75000"/>
                </a:schemeClr>
              </a:solidFill>
              <a:latin typeface="Calibri" panose="020F0502020204030204" pitchFamily="34" charset="0"/>
              <a:cs typeface="Calibri" panose="020F0502020204030204" pitchFamily="34" charset="0"/>
            </a:endParaRPr>
          </a:p>
        </p:txBody>
      </p:sp>
      <p:pic>
        <p:nvPicPr>
          <p:cNvPr id="13" name="Google Shape;121;p3">
            <a:extLst>
              <a:ext uri="{FF2B5EF4-FFF2-40B4-BE49-F238E27FC236}">
                <a16:creationId xmlns:a16="http://schemas.microsoft.com/office/drawing/2014/main" id="{968F920C-E95C-384C-FC8B-74341AF7FAD2}"/>
              </a:ext>
            </a:extLst>
          </p:cNvPr>
          <p:cNvPicPr preferRelativeResize="0"/>
          <p:nvPr/>
        </p:nvPicPr>
        <p:blipFill rotWithShape="1">
          <a:blip r:embed="rId5"/>
          <a:srcRect/>
          <a:stretch/>
        </p:blipFill>
        <p:spPr>
          <a:xfrm>
            <a:off x="10659519" y="569535"/>
            <a:ext cx="933598" cy="1199673"/>
          </a:xfrm>
          <a:prstGeom prst="rect">
            <a:avLst/>
          </a:prstGeom>
          <a:noFill/>
          <a:ln>
            <a:noFill/>
          </a:ln>
        </p:spPr>
      </p:pic>
      <p:cxnSp>
        <p:nvCxnSpPr>
          <p:cNvPr id="14" name="Google Shape;122;p3">
            <a:extLst>
              <a:ext uri="{FF2B5EF4-FFF2-40B4-BE49-F238E27FC236}">
                <a16:creationId xmlns:a16="http://schemas.microsoft.com/office/drawing/2014/main" id="{B4D22B23-CB86-9801-2F93-5F931E7474A4}"/>
              </a:ext>
            </a:extLst>
          </p:cNvPr>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15" name="Google Shape;123;p3">
            <a:extLst>
              <a:ext uri="{FF2B5EF4-FFF2-40B4-BE49-F238E27FC236}">
                <a16:creationId xmlns:a16="http://schemas.microsoft.com/office/drawing/2014/main" id="{01DFAEE1-DD7E-20CF-6A55-72FE56EB9BD5}"/>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dirty="0"/>
          </a:p>
        </p:txBody>
      </p:sp>
    </p:spTree>
    <p:extLst>
      <p:ext uri="{BB962C8B-B14F-4D97-AF65-F5344CB8AC3E}">
        <p14:creationId xmlns:p14="http://schemas.microsoft.com/office/powerpoint/2010/main" val="26159388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3E5E66-3304-4455-9070-D9B84D38F0B5}"/>
              </a:ext>
            </a:extLst>
          </p:cNvPr>
          <p:cNvPicPr>
            <a:picLocks noChangeAspect="1"/>
          </p:cNvPicPr>
          <p:nvPr/>
        </p:nvPicPr>
        <p:blipFill>
          <a:blip r:embed="rId2"/>
          <a:stretch>
            <a:fillRect/>
          </a:stretch>
        </p:blipFill>
        <p:spPr>
          <a:xfrm>
            <a:off x="528124" y="2010450"/>
            <a:ext cx="3314700" cy="2324100"/>
          </a:xfrm>
          <a:prstGeom prst="rect">
            <a:avLst/>
          </a:prstGeom>
        </p:spPr>
      </p:pic>
      <p:sp>
        <p:nvSpPr>
          <p:cNvPr id="5" name="TextBox 4">
            <a:extLst>
              <a:ext uri="{FF2B5EF4-FFF2-40B4-BE49-F238E27FC236}">
                <a16:creationId xmlns:a16="http://schemas.microsoft.com/office/drawing/2014/main" id="{C84C2240-F93B-BFD5-0BD5-8F35EC50CD85}"/>
              </a:ext>
            </a:extLst>
          </p:cNvPr>
          <p:cNvSpPr txBox="1"/>
          <p:nvPr/>
        </p:nvSpPr>
        <p:spPr>
          <a:xfrm>
            <a:off x="4357312" y="1739901"/>
            <a:ext cx="6204857" cy="3785652"/>
          </a:xfrm>
          <a:prstGeom prst="rect">
            <a:avLst/>
          </a:prstGeom>
          <a:noFill/>
        </p:spPr>
        <p:txBody>
          <a:bodyPr wrap="square">
            <a:spAutoFit/>
          </a:bodyPr>
          <a:lstStyle/>
          <a:p>
            <a:pPr algn="just"/>
            <a:r>
              <a:rPr lang="en-US" sz="2400" b="1" dirty="0"/>
              <a:t>If u and v --- people, and f --- focus, then we have the formation of a new affiliation: </a:t>
            </a:r>
          </a:p>
          <a:p>
            <a:pPr algn="just"/>
            <a:endParaRPr lang="en-US" sz="2400" b="1" dirty="0"/>
          </a:p>
          <a:p>
            <a:pPr algn="just"/>
            <a:r>
              <a:rPr lang="en-US" sz="2400" b="1" dirty="0"/>
              <a:t>u takes part in a focus that her friend v is already involved in. </a:t>
            </a:r>
          </a:p>
          <a:p>
            <a:pPr algn="just"/>
            <a:endParaRPr lang="en-US" sz="2400" b="1" dirty="0"/>
          </a:p>
          <a:p>
            <a:pPr algn="just"/>
            <a:r>
              <a:rPr lang="en-US" sz="2400" b="1" dirty="0"/>
              <a:t>This is a kind </a:t>
            </a:r>
            <a:r>
              <a:rPr lang="en-US" sz="2400" b="1" dirty="0">
                <a:solidFill>
                  <a:srgbClr val="FF0000"/>
                </a:solidFill>
              </a:rPr>
              <a:t>of social influence</a:t>
            </a:r>
            <a:r>
              <a:rPr lang="en-US" sz="2400" b="1" dirty="0"/>
              <a:t>, in which u’s behavior comes into closer alignment with that of her friend v. </a:t>
            </a:r>
          </a:p>
        </p:txBody>
      </p:sp>
      <p:sp>
        <p:nvSpPr>
          <p:cNvPr id="6" name="Google Shape;120;p3">
            <a:extLst>
              <a:ext uri="{FF2B5EF4-FFF2-40B4-BE49-F238E27FC236}">
                <a16:creationId xmlns:a16="http://schemas.microsoft.com/office/drawing/2014/main" id="{6335D7EE-7A1A-337A-BCF2-4096CA5295D2}"/>
              </a:ext>
            </a:extLst>
          </p:cNvPr>
          <p:cNvSpPr/>
          <p:nvPr/>
        </p:nvSpPr>
        <p:spPr>
          <a:xfrm>
            <a:off x="434226" y="747162"/>
            <a:ext cx="7999758"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b="1" dirty="0">
                <a:solidFill>
                  <a:schemeClr val="accent2">
                    <a:lumMod val="75000"/>
                  </a:schemeClr>
                </a:solidFill>
                <a:latin typeface="Calibri" panose="020F0502020204030204" pitchFamily="34" charset="0"/>
                <a:cs typeface="Calibri" panose="020F0502020204030204" pitchFamily="34" charset="0"/>
              </a:rPr>
              <a:t>A Quick Recap: Back to…..Types of Closures </a:t>
            </a:r>
            <a:endParaRPr sz="2400" b="1" dirty="0">
              <a:solidFill>
                <a:schemeClr val="accent2">
                  <a:lumMod val="75000"/>
                </a:schemeClr>
              </a:solidFill>
              <a:latin typeface="Calibri" panose="020F0502020204030204" pitchFamily="34" charset="0"/>
              <a:cs typeface="Calibri" panose="020F0502020204030204" pitchFamily="34" charset="0"/>
            </a:endParaRPr>
          </a:p>
        </p:txBody>
      </p:sp>
      <p:pic>
        <p:nvPicPr>
          <p:cNvPr id="7" name="Google Shape;121;p3">
            <a:extLst>
              <a:ext uri="{FF2B5EF4-FFF2-40B4-BE49-F238E27FC236}">
                <a16:creationId xmlns:a16="http://schemas.microsoft.com/office/drawing/2014/main" id="{C1E4DF4E-7C4B-5B6E-90AD-7D3B4CF5245F}"/>
              </a:ext>
            </a:extLst>
          </p:cNvPr>
          <p:cNvPicPr preferRelativeResize="0"/>
          <p:nvPr/>
        </p:nvPicPr>
        <p:blipFill rotWithShape="1">
          <a:blip r:embed="rId3"/>
          <a:srcRect/>
          <a:stretch/>
        </p:blipFill>
        <p:spPr>
          <a:xfrm>
            <a:off x="10659519" y="569535"/>
            <a:ext cx="933598" cy="1199673"/>
          </a:xfrm>
          <a:prstGeom prst="rect">
            <a:avLst/>
          </a:prstGeom>
          <a:noFill/>
          <a:ln>
            <a:noFill/>
          </a:ln>
        </p:spPr>
      </p:pic>
      <p:cxnSp>
        <p:nvCxnSpPr>
          <p:cNvPr id="8" name="Google Shape;122;p3">
            <a:extLst>
              <a:ext uri="{FF2B5EF4-FFF2-40B4-BE49-F238E27FC236}">
                <a16:creationId xmlns:a16="http://schemas.microsoft.com/office/drawing/2014/main" id="{6D477ED3-E4C1-CA82-9473-B26CDE9A8AD0}"/>
              </a:ext>
            </a:extLst>
          </p:cNvPr>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 name="Google Shape;123;p3">
            <a:extLst>
              <a:ext uri="{FF2B5EF4-FFF2-40B4-BE49-F238E27FC236}">
                <a16:creationId xmlns:a16="http://schemas.microsoft.com/office/drawing/2014/main" id="{4C9B8664-072E-800F-40E1-3031A0B7DF76}"/>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dirty="0"/>
          </a:p>
        </p:txBody>
      </p:sp>
    </p:spTree>
    <p:extLst>
      <p:ext uri="{BB962C8B-B14F-4D97-AF65-F5344CB8AC3E}">
        <p14:creationId xmlns:p14="http://schemas.microsoft.com/office/powerpoint/2010/main" val="2062369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BEAAB-EC7B-8B3D-C2D2-03905C35433D}"/>
              </a:ext>
            </a:extLst>
          </p:cNvPr>
          <p:cNvSpPr>
            <a:spLocks noGrp="1"/>
          </p:cNvSpPr>
          <p:nvPr>
            <p:ph type="title"/>
          </p:nvPr>
        </p:nvSpPr>
        <p:spPr>
          <a:xfrm>
            <a:off x="201428" y="365124"/>
            <a:ext cx="10515600" cy="1325563"/>
          </a:xfrm>
        </p:spPr>
        <p:txBody>
          <a:bodyPr>
            <a:normAutofit fontScale="90000"/>
          </a:bodyPr>
          <a:lstStyle/>
          <a:p>
            <a:r>
              <a:rPr lang="en-US" sz="3600" b="1" dirty="0">
                <a:solidFill>
                  <a:schemeClr val="accent2">
                    <a:lumMod val="75000"/>
                  </a:schemeClr>
                </a:solidFill>
              </a:rPr>
              <a:t>Graph Theory and its Applications</a:t>
            </a:r>
            <a:br>
              <a:rPr lang="en-IN" sz="2800" b="1" dirty="0">
                <a:solidFill>
                  <a:srgbClr val="DFA267"/>
                </a:solidFill>
              </a:rPr>
            </a:br>
            <a:br>
              <a:rPr lang="en-IN" sz="2800" b="1" dirty="0">
                <a:solidFill>
                  <a:srgbClr val="DFA267"/>
                </a:solidFill>
              </a:rPr>
            </a:br>
            <a:r>
              <a:rPr lang="en-IN" sz="3100" b="1" dirty="0"/>
              <a:t>Disclaimer</a:t>
            </a:r>
          </a:p>
        </p:txBody>
      </p:sp>
      <p:sp>
        <p:nvSpPr>
          <p:cNvPr id="4" name="Content Placeholder 3">
            <a:extLst>
              <a:ext uri="{FF2B5EF4-FFF2-40B4-BE49-F238E27FC236}">
                <a16:creationId xmlns:a16="http://schemas.microsoft.com/office/drawing/2014/main" id="{BCE7D54F-0B9E-9F7B-A943-F68D2E49C8FA}"/>
              </a:ext>
            </a:extLst>
          </p:cNvPr>
          <p:cNvSpPr>
            <a:spLocks noGrp="1"/>
          </p:cNvSpPr>
          <p:nvPr>
            <p:ph idx="1"/>
          </p:nvPr>
        </p:nvSpPr>
        <p:spPr>
          <a:xfrm>
            <a:off x="320040" y="2045998"/>
            <a:ext cx="9108440" cy="4351338"/>
          </a:xfrm>
        </p:spPr>
        <p:txBody>
          <a:bodyPr/>
          <a:lstStyle/>
          <a:p>
            <a:pPr marL="0" indent="0" algn="just">
              <a:buNone/>
            </a:pPr>
            <a:r>
              <a:rPr lang="en-IN" dirty="0"/>
              <a:t>The course slides are prepared by Prof. </a:t>
            </a:r>
            <a:r>
              <a:rPr lang="en-IN" dirty="0" err="1"/>
              <a:t>BhaskarJyoti</a:t>
            </a:r>
            <a:r>
              <a:rPr lang="en-IN" dirty="0"/>
              <a:t>. But various additional inputs are added by me from various reliable resources from  Foreign and Indian Universities as well as from sites.</a:t>
            </a:r>
          </a:p>
          <a:p>
            <a:pPr marL="0" indent="0" algn="just">
              <a:buNone/>
            </a:pPr>
            <a:endParaRPr lang="en-IN" dirty="0"/>
          </a:p>
          <a:p>
            <a:pPr marL="0" indent="0" algn="just">
              <a:buNone/>
            </a:pPr>
            <a:endParaRPr lang="en-IN" dirty="0"/>
          </a:p>
        </p:txBody>
      </p:sp>
      <p:cxnSp>
        <p:nvCxnSpPr>
          <p:cNvPr id="5" name="Straight Connector 4">
            <a:extLst>
              <a:ext uri="{FF2B5EF4-FFF2-40B4-BE49-F238E27FC236}">
                <a16:creationId xmlns:a16="http://schemas.microsoft.com/office/drawing/2014/main" id="{A1F9D155-2290-BAFF-1340-2FCC9802858B}"/>
              </a:ext>
            </a:extLst>
          </p:cNvPr>
          <p:cNvCxnSpPr>
            <a:cxnSpLocks/>
          </p:cNvCxnSpPr>
          <p:nvPr/>
        </p:nvCxnSpPr>
        <p:spPr>
          <a:xfrm flipV="1">
            <a:off x="0" y="1656419"/>
            <a:ext cx="7904054" cy="68537"/>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467518C0-10B1-BE3A-B7EB-62B072426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1372" y="162856"/>
            <a:ext cx="1219200" cy="1562100"/>
          </a:xfrm>
          <a:prstGeom prst="rect">
            <a:avLst/>
          </a:prstGeom>
        </p:spPr>
      </p:pic>
    </p:spTree>
    <p:extLst>
      <p:ext uri="{BB962C8B-B14F-4D97-AF65-F5344CB8AC3E}">
        <p14:creationId xmlns:p14="http://schemas.microsoft.com/office/powerpoint/2010/main" val="29230256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Google Shape;107;p2"/>
          <p:cNvSpPr/>
          <p:nvPr/>
        </p:nvSpPr>
        <p:spPr>
          <a:xfrm>
            <a:off x="598883" y="2888778"/>
            <a:ext cx="7497214" cy="1200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dirty="0">
                <a:solidFill>
                  <a:srgbClr val="2F5496"/>
                </a:solidFill>
                <a:latin typeface="Calibri"/>
                <a:ea typeface="Calibri"/>
                <a:cs typeface="Calibri"/>
                <a:sym typeface="Calibri"/>
              </a:rPr>
              <a:t>Properties  to be modeled : power law degree distribution </a:t>
            </a:r>
            <a:endParaRPr lang="en-US" sz="3600" dirty="0"/>
          </a:p>
        </p:txBody>
      </p:sp>
      <p:sp>
        <p:nvSpPr>
          <p:cNvPr id="108" name="Google Shape;108;p2"/>
          <p:cNvSpPr/>
          <p:nvPr/>
        </p:nvSpPr>
        <p:spPr>
          <a:xfrm>
            <a:off x="598883" y="5489699"/>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Dr. Arti Arya</a:t>
            </a:r>
            <a:endParaRPr sz="2400" b="1" dirty="0">
              <a:solidFill>
                <a:schemeClr val="dk1"/>
              </a:solidFill>
              <a:latin typeface="Calibri"/>
              <a:ea typeface="Calibri"/>
              <a:cs typeface="Calibri"/>
              <a:sym typeface="Calibri"/>
            </a:endParaRPr>
          </a:p>
        </p:txBody>
      </p:sp>
      <p:sp>
        <p:nvSpPr>
          <p:cNvPr id="109" name="Google Shape;109;p2"/>
          <p:cNvSpPr/>
          <p:nvPr/>
        </p:nvSpPr>
        <p:spPr>
          <a:xfrm>
            <a:off x="598883" y="5887304"/>
            <a:ext cx="749721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Department of Computer Science and Engineering</a:t>
            </a:r>
            <a:endParaRPr sz="2000">
              <a:solidFill>
                <a:schemeClr val="dk1"/>
              </a:solidFill>
              <a:latin typeface="Calibri"/>
              <a:ea typeface="Calibri"/>
              <a:cs typeface="Calibri"/>
              <a:sym typeface="Calibri"/>
            </a:endParaRPr>
          </a:p>
        </p:txBody>
      </p:sp>
      <p:grpSp>
        <p:nvGrpSpPr>
          <p:cNvPr id="110" name="Google Shape;110;p2"/>
          <p:cNvGrpSpPr/>
          <p:nvPr/>
        </p:nvGrpSpPr>
        <p:grpSpPr>
          <a:xfrm>
            <a:off x="313844" y="5489699"/>
            <a:ext cx="1066895" cy="1078155"/>
            <a:chOff x="313844" y="5489699"/>
            <a:chExt cx="1066895" cy="1078155"/>
          </a:xfrm>
        </p:grpSpPr>
        <p:sp>
          <p:nvSpPr>
            <p:cNvPr id="111" name="Google Shape;111;p2"/>
            <p:cNvSpPr/>
            <p:nvPr/>
          </p:nvSpPr>
          <p:spPr>
            <a:xfrm rot="5400000">
              <a:off x="824432" y="6011547"/>
              <a:ext cx="45719" cy="1066895"/>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 name="Google Shape;112;p2"/>
            <p:cNvSpPr/>
            <p:nvPr/>
          </p:nvSpPr>
          <p:spPr>
            <a:xfrm rot="10800000">
              <a:off x="313844" y="5489699"/>
              <a:ext cx="45719" cy="1066895"/>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cxnSp>
        <p:nvCxnSpPr>
          <p:cNvPr id="113" name="Google Shape;113;p2"/>
          <p:cNvCxnSpPr/>
          <p:nvPr/>
        </p:nvCxnSpPr>
        <p:spPr>
          <a:xfrm rot="10800000" flipH="1">
            <a:off x="0" y="2596822"/>
            <a:ext cx="7904054" cy="68537"/>
          </a:xfrm>
          <a:prstGeom prst="straightConnector1">
            <a:avLst/>
          </a:prstGeom>
          <a:noFill/>
          <a:ln w="38100" cap="flat" cmpd="sng">
            <a:solidFill>
              <a:srgbClr val="DFA267"/>
            </a:solidFill>
            <a:prstDash val="solid"/>
            <a:miter lim="800000"/>
            <a:headEnd type="none" w="sm" len="sm"/>
            <a:tailEnd type="none" w="sm" len="sm"/>
          </a:ln>
        </p:spPr>
      </p:cxnSp>
      <p:pic>
        <p:nvPicPr>
          <p:cNvPr id="114" name="Google Shape;114;p2"/>
          <p:cNvPicPr preferRelativeResize="0"/>
          <p:nvPr/>
        </p:nvPicPr>
        <p:blipFill rotWithShape="1">
          <a:blip r:embed="rId3"/>
          <a:srcRect/>
          <a:stretch/>
        </p:blipFill>
        <p:spPr>
          <a:xfrm>
            <a:off x="10659519" y="569535"/>
            <a:ext cx="933598" cy="1199673"/>
          </a:xfrm>
          <a:prstGeom prst="rect">
            <a:avLst/>
          </a:prstGeom>
          <a:noFill/>
          <a:ln>
            <a:noFill/>
          </a:ln>
        </p:spPr>
      </p:pic>
      <p:sp>
        <p:nvSpPr>
          <p:cNvPr id="11" name="Google Shape;106;p2">
            <a:extLst>
              <a:ext uri="{FF2B5EF4-FFF2-40B4-BE49-F238E27FC236}">
                <a16:creationId xmlns:a16="http://schemas.microsoft.com/office/drawing/2014/main" id="{F9CD9FBF-6916-44A5-84BC-8A4AE0039DDF}"/>
              </a:ext>
            </a:extLst>
          </p:cNvPr>
          <p:cNvSpPr/>
          <p:nvPr/>
        </p:nvSpPr>
        <p:spPr>
          <a:xfrm>
            <a:off x="598883" y="1849772"/>
            <a:ext cx="749721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cap="none" dirty="0">
                <a:solidFill>
                  <a:schemeClr val="dk1"/>
                </a:solidFill>
                <a:latin typeface="Calibri"/>
                <a:ea typeface="Calibri"/>
                <a:cs typeface="Calibri"/>
                <a:sym typeface="Calibri"/>
              </a:rPr>
              <a:t>Graph Theory and its Applications</a:t>
            </a:r>
            <a:endParaRPr dirty="0"/>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009B2DBE-E007-F449-7232-BAC522686082}"/>
                  </a:ext>
                </a:extLst>
              </p14:cNvPr>
              <p14:cNvContentPartPr/>
              <p14:nvPr/>
            </p14:nvContentPartPr>
            <p14:xfrm>
              <a:off x="2676240" y="3472920"/>
              <a:ext cx="3999960" cy="890280"/>
            </p14:xfrm>
          </p:contentPart>
        </mc:Choice>
        <mc:Fallback>
          <p:pic>
            <p:nvPicPr>
              <p:cNvPr id="2" name="Ink 1">
                <a:extLst>
                  <a:ext uri="{FF2B5EF4-FFF2-40B4-BE49-F238E27FC236}">
                    <a16:creationId xmlns:a16="http://schemas.microsoft.com/office/drawing/2014/main" id="{009B2DBE-E007-F449-7232-BAC522686082}"/>
                  </a:ext>
                </a:extLst>
              </p:cNvPr>
              <p:cNvPicPr/>
              <p:nvPr/>
            </p:nvPicPr>
            <p:blipFill>
              <a:blip r:embed="rId5"/>
              <a:stretch>
                <a:fillRect/>
              </a:stretch>
            </p:blipFill>
            <p:spPr>
              <a:xfrm>
                <a:off x="2666880" y="3463560"/>
                <a:ext cx="4018680" cy="909000"/>
              </a:xfrm>
              <a:prstGeom prst="rect">
                <a:avLst/>
              </a:prstGeom>
            </p:spPr>
          </p:pic>
        </mc:Fallback>
      </mc:AlternateContent>
    </p:spTree>
    <p:extLst>
      <p:ext uri="{BB962C8B-B14F-4D97-AF65-F5344CB8AC3E}">
        <p14:creationId xmlns:p14="http://schemas.microsoft.com/office/powerpoint/2010/main" val="11288173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A Quick Recap: Degree Distribution</a:t>
            </a:r>
            <a:endParaRPr dirty="0"/>
          </a:p>
        </p:txBody>
      </p:sp>
      <p:pic>
        <p:nvPicPr>
          <p:cNvPr id="121" name="Google Shape;121;p3"/>
          <p:cNvPicPr preferRelativeResize="0"/>
          <p:nvPr/>
        </p:nvPicPr>
        <p:blipFill rotWithShape="1">
          <a:blip r:embed="rId3"/>
          <a:srcRect/>
          <a:stretch/>
        </p:blipFill>
        <p:spPr>
          <a:xfrm>
            <a:off x="10659519" y="569535"/>
            <a:ext cx="933598" cy="119967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7" name="Content Placeholder 2">
            <a:extLst>
              <a:ext uri="{FF2B5EF4-FFF2-40B4-BE49-F238E27FC236}">
                <a16:creationId xmlns:a16="http://schemas.microsoft.com/office/drawing/2014/main" id="{0E040843-D81C-4CA5-B0FA-B2218FDF80C3}"/>
              </a:ext>
            </a:extLst>
          </p:cNvPr>
          <p:cNvSpPr txBox="1">
            <a:spLocks/>
          </p:cNvSpPr>
          <p:nvPr/>
        </p:nvSpPr>
        <p:spPr>
          <a:xfrm>
            <a:off x="109291" y="1287000"/>
            <a:ext cx="10667565"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None/>
            </a:pPr>
            <a:r>
              <a:rPr lang="en-IN" sz="2400" b="1" dirty="0">
                <a:latin typeface="Calibri" panose="020F0502020204030204" pitchFamily="34" charset="0"/>
                <a:cs typeface="Calibri" panose="020F0502020204030204" pitchFamily="34" charset="0"/>
              </a:rPr>
              <a:t>Degree Distribution: Prob dist. Of the degrees over the whole network.</a:t>
            </a:r>
          </a:p>
          <a:p>
            <a:endParaRPr lang="en-IN" sz="2400" b="1" dirty="0">
              <a:latin typeface="Calibri" panose="020F0502020204030204" pitchFamily="34" charset="0"/>
              <a:cs typeface="Calibri" panose="020F0502020204030204" pitchFamily="34" charset="0"/>
            </a:endParaRPr>
          </a:p>
          <a:p>
            <a:endParaRPr lang="en-IN" b="1" dirty="0">
              <a:latin typeface="Calibri" panose="020F0502020204030204" pitchFamily="34" charset="0"/>
              <a:cs typeface="Calibri" panose="020F0502020204030204" pitchFamily="34" charset="0"/>
            </a:endParaRPr>
          </a:p>
        </p:txBody>
      </p: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dirty="0"/>
          </a:p>
        </p:txBody>
      </p:sp>
      <p:pic>
        <p:nvPicPr>
          <p:cNvPr id="3" name="Picture 2">
            <a:extLst>
              <a:ext uri="{FF2B5EF4-FFF2-40B4-BE49-F238E27FC236}">
                <a16:creationId xmlns:a16="http://schemas.microsoft.com/office/drawing/2014/main" id="{41CB07F1-E563-3DFB-B286-9BF29FC6AA7C}"/>
              </a:ext>
            </a:extLst>
          </p:cNvPr>
          <p:cNvPicPr>
            <a:picLocks noChangeAspect="1"/>
          </p:cNvPicPr>
          <p:nvPr/>
        </p:nvPicPr>
        <p:blipFill>
          <a:blip r:embed="rId4"/>
          <a:stretch>
            <a:fillRect/>
          </a:stretch>
        </p:blipFill>
        <p:spPr>
          <a:xfrm>
            <a:off x="241579" y="1781922"/>
            <a:ext cx="4865874" cy="3829191"/>
          </a:xfrm>
          <a:prstGeom prst="rect">
            <a:avLst/>
          </a:prstGeom>
        </p:spPr>
      </p:pic>
      <p:sp>
        <p:nvSpPr>
          <p:cNvPr id="5" name="TextBox 4">
            <a:extLst>
              <a:ext uri="{FF2B5EF4-FFF2-40B4-BE49-F238E27FC236}">
                <a16:creationId xmlns:a16="http://schemas.microsoft.com/office/drawing/2014/main" id="{5B63975F-E7BA-9402-E142-DA8AEBF26D59}"/>
              </a:ext>
            </a:extLst>
          </p:cNvPr>
          <p:cNvSpPr txBox="1"/>
          <p:nvPr/>
        </p:nvSpPr>
        <p:spPr>
          <a:xfrm>
            <a:off x="4865913" y="2072935"/>
            <a:ext cx="6098874" cy="1569660"/>
          </a:xfrm>
          <a:prstGeom prst="rect">
            <a:avLst/>
          </a:prstGeom>
          <a:noFill/>
        </p:spPr>
        <p:txBody>
          <a:bodyPr wrap="square">
            <a:spAutoFit/>
          </a:bodyPr>
          <a:lstStyle/>
          <a:p>
            <a:r>
              <a:rPr lang="en-US" sz="2400" dirty="0"/>
              <a:t>In very large graphs, </a:t>
            </a:r>
            <a:r>
              <a:rPr lang="en-US" sz="2400" dirty="0">
                <a:solidFill>
                  <a:srgbClr val="FF0000"/>
                </a:solidFill>
              </a:rPr>
              <a:t>distribution of node degrees (degree distribution) </a:t>
            </a:r>
            <a:r>
              <a:rPr lang="en-US" sz="2400" dirty="0"/>
              <a:t>is an important attribute to consider.</a:t>
            </a:r>
          </a:p>
          <a:p>
            <a:r>
              <a:rPr lang="en-US" sz="2400" dirty="0"/>
              <a:t>In a graph with n nodes, p</a:t>
            </a:r>
            <a:r>
              <a:rPr lang="en-US" sz="2400" baseline="-25000" dirty="0"/>
              <a:t>d</a:t>
            </a:r>
            <a:r>
              <a:rPr lang="en-US" sz="2400" dirty="0"/>
              <a:t> is defined as </a:t>
            </a:r>
            <a:endParaRPr lang="en-IN" sz="2400" dirty="0"/>
          </a:p>
        </p:txBody>
      </p:sp>
      <p:pic>
        <p:nvPicPr>
          <p:cNvPr id="11" name="Picture 10">
            <a:extLst>
              <a:ext uri="{FF2B5EF4-FFF2-40B4-BE49-F238E27FC236}">
                <a16:creationId xmlns:a16="http://schemas.microsoft.com/office/drawing/2014/main" id="{705DBE7B-87D0-179F-0418-897A7B71E3C2}"/>
              </a:ext>
            </a:extLst>
          </p:cNvPr>
          <p:cNvPicPr>
            <a:picLocks noChangeAspect="1"/>
          </p:cNvPicPr>
          <p:nvPr/>
        </p:nvPicPr>
        <p:blipFill>
          <a:blip r:embed="rId5"/>
          <a:stretch>
            <a:fillRect/>
          </a:stretch>
        </p:blipFill>
        <p:spPr>
          <a:xfrm>
            <a:off x="5901558" y="3946380"/>
            <a:ext cx="1704975" cy="876300"/>
          </a:xfrm>
          <a:prstGeom prst="rect">
            <a:avLst/>
          </a:prstGeom>
        </p:spPr>
      </p:pic>
      <p:sp>
        <p:nvSpPr>
          <p:cNvPr id="2" name="TextBox 1">
            <a:extLst>
              <a:ext uri="{FF2B5EF4-FFF2-40B4-BE49-F238E27FC236}">
                <a16:creationId xmlns:a16="http://schemas.microsoft.com/office/drawing/2014/main" id="{322730DD-013A-8E84-10F5-B2BBFD49A238}"/>
              </a:ext>
            </a:extLst>
          </p:cNvPr>
          <p:cNvSpPr txBox="1"/>
          <p:nvPr/>
        </p:nvSpPr>
        <p:spPr>
          <a:xfrm>
            <a:off x="4920539" y="5626969"/>
            <a:ext cx="5371987" cy="830997"/>
          </a:xfrm>
          <a:prstGeom prst="rect">
            <a:avLst/>
          </a:prstGeom>
          <a:noFill/>
        </p:spPr>
        <p:txBody>
          <a:bodyPr wrap="square" rtlCol="0">
            <a:spAutoFit/>
          </a:bodyPr>
          <a:lstStyle/>
          <a:p>
            <a:r>
              <a:rPr lang="en-IN" sz="2400" dirty="0"/>
              <a:t>p</a:t>
            </a:r>
            <a:r>
              <a:rPr lang="en-IN" sz="2400" baseline="-25000" dirty="0"/>
              <a:t>d </a:t>
            </a:r>
            <a:r>
              <a:rPr lang="en-IN" sz="2400" dirty="0"/>
              <a:t> is the probability that a randomly chosen node has degree d.</a:t>
            </a:r>
          </a:p>
        </p:txBody>
      </p:sp>
      <mc:AlternateContent xmlns:mc="http://schemas.openxmlformats.org/markup-compatibility/2006">
        <mc:Choice xmlns:p14="http://schemas.microsoft.com/office/powerpoint/2010/main" Requires="p14">
          <p:contentPart p14:bwMode="auto" r:id="rId6">
            <p14:nvContentPartPr>
              <p14:cNvPr id="9" name="Ink 8">
                <a:extLst>
                  <a:ext uri="{FF2B5EF4-FFF2-40B4-BE49-F238E27FC236}">
                    <a16:creationId xmlns:a16="http://schemas.microsoft.com/office/drawing/2014/main" id="{52A2D54D-B549-A221-D13F-5920CACE3930}"/>
                  </a:ext>
                </a:extLst>
              </p14:cNvPr>
              <p14:cNvContentPartPr/>
              <p14:nvPr/>
            </p14:nvContentPartPr>
            <p14:xfrm>
              <a:off x="6075720" y="4007880"/>
              <a:ext cx="573840" cy="630000"/>
            </p14:xfrm>
          </p:contentPart>
        </mc:Choice>
        <mc:Fallback>
          <p:pic>
            <p:nvPicPr>
              <p:cNvPr id="9" name="Ink 8">
                <a:extLst>
                  <a:ext uri="{FF2B5EF4-FFF2-40B4-BE49-F238E27FC236}">
                    <a16:creationId xmlns:a16="http://schemas.microsoft.com/office/drawing/2014/main" id="{52A2D54D-B549-A221-D13F-5920CACE3930}"/>
                  </a:ext>
                </a:extLst>
              </p:cNvPr>
              <p:cNvPicPr/>
              <p:nvPr/>
            </p:nvPicPr>
            <p:blipFill>
              <a:blip r:embed="rId7"/>
              <a:stretch>
                <a:fillRect/>
              </a:stretch>
            </p:blipFill>
            <p:spPr>
              <a:xfrm>
                <a:off x="6066360" y="3998520"/>
                <a:ext cx="592560" cy="648720"/>
              </a:xfrm>
              <a:prstGeom prst="rect">
                <a:avLst/>
              </a:prstGeom>
            </p:spPr>
          </p:pic>
        </mc:Fallback>
      </mc:AlternateContent>
    </p:spTree>
    <p:extLst>
      <p:ext uri="{BB962C8B-B14F-4D97-AF65-F5344CB8AC3E}">
        <p14:creationId xmlns:p14="http://schemas.microsoft.com/office/powerpoint/2010/main" val="33406370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A Quick Recap: Degree distribution </a:t>
            </a:r>
            <a:endParaRPr dirty="0"/>
          </a:p>
        </p:txBody>
      </p:sp>
      <p:pic>
        <p:nvPicPr>
          <p:cNvPr id="121" name="Google Shape;121;p3"/>
          <p:cNvPicPr preferRelativeResize="0"/>
          <p:nvPr/>
        </p:nvPicPr>
        <p:blipFill rotWithShape="1">
          <a:blip r:embed="rId3"/>
          <a:srcRect/>
          <a:stretch/>
        </p:blipFill>
        <p:spPr>
          <a:xfrm>
            <a:off x="10659519" y="569535"/>
            <a:ext cx="933598" cy="119967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dirty="0"/>
          </a:p>
        </p:txBody>
      </p:sp>
      <p:pic>
        <p:nvPicPr>
          <p:cNvPr id="5" name="Picture 4">
            <a:extLst>
              <a:ext uri="{FF2B5EF4-FFF2-40B4-BE49-F238E27FC236}">
                <a16:creationId xmlns:a16="http://schemas.microsoft.com/office/drawing/2014/main" id="{7B9E556D-F5C9-41DF-9401-1187492E971D}"/>
              </a:ext>
            </a:extLst>
          </p:cNvPr>
          <p:cNvPicPr>
            <a:picLocks noChangeAspect="1"/>
          </p:cNvPicPr>
          <p:nvPr/>
        </p:nvPicPr>
        <p:blipFill>
          <a:blip r:embed="rId4"/>
          <a:stretch>
            <a:fillRect/>
          </a:stretch>
        </p:blipFill>
        <p:spPr>
          <a:xfrm>
            <a:off x="0" y="1417677"/>
            <a:ext cx="10570029" cy="5331398"/>
          </a:xfrm>
          <a:prstGeom prst="rect">
            <a:avLst/>
          </a:prstGeom>
        </p:spPr>
      </p:pic>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868A42E8-04B9-A78F-08F5-1C55F85D40BF}"/>
                  </a:ext>
                </a:extLst>
              </p14:cNvPr>
              <p14:cNvContentPartPr/>
              <p14:nvPr/>
            </p14:nvContentPartPr>
            <p14:xfrm>
              <a:off x="3517920" y="1519560"/>
              <a:ext cx="5129640" cy="2899440"/>
            </p14:xfrm>
          </p:contentPart>
        </mc:Choice>
        <mc:Fallback>
          <p:pic>
            <p:nvPicPr>
              <p:cNvPr id="3" name="Ink 2">
                <a:extLst>
                  <a:ext uri="{FF2B5EF4-FFF2-40B4-BE49-F238E27FC236}">
                    <a16:creationId xmlns:a16="http://schemas.microsoft.com/office/drawing/2014/main" id="{868A42E8-04B9-A78F-08F5-1C55F85D40BF}"/>
                  </a:ext>
                </a:extLst>
              </p:cNvPr>
              <p:cNvPicPr/>
              <p:nvPr/>
            </p:nvPicPr>
            <p:blipFill>
              <a:blip r:embed="rId6"/>
              <a:stretch>
                <a:fillRect/>
              </a:stretch>
            </p:blipFill>
            <p:spPr>
              <a:xfrm>
                <a:off x="3508560" y="1510200"/>
                <a:ext cx="5148360" cy="2918160"/>
              </a:xfrm>
              <a:prstGeom prst="rect">
                <a:avLst/>
              </a:prstGeom>
            </p:spPr>
          </p:pic>
        </mc:Fallback>
      </mc:AlternateContent>
    </p:spTree>
    <p:extLst>
      <p:ext uri="{BB962C8B-B14F-4D97-AF65-F5344CB8AC3E}">
        <p14:creationId xmlns:p14="http://schemas.microsoft.com/office/powerpoint/2010/main" val="5568123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Think of distribution of degrees</a:t>
            </a:r>
            <a:endParaRPr dirty="0"/>
          </a:p>
        </p:txBody>
      </p:sp>
      <p:pic>
        <p:nvPicPr>
          <p:cNvPr id="121" name="Google Shape;121;p3"/>
          <p:cNvPicPr preferRelativeResize="0"/>
          <p:nvPr/>
        </p:nvPicPr>
        <p:blipFill rotWithShape="1">
          <a:blip r:embed="rId3"/>
          <a:srcRect/>
          <a:stretch/>
        </p:blipFill>
        <p:spPr>
          <a:xfrm>
            <a:off x="10659519" y="569535"/>
            <a:ext cx="933598" cy="119967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dirty="0"/>
          </a:p>
        </p:txBody>
      </p:sp>
      <p:sp>
        <p:nvSpPr>
          <p:cNvPr id="9" name="Content Placeholder 2">
            <a:extLst>
              <a:ext uri="{FF2B5EF4-FFF2-40B4-BE49-F238E27FC236}">
                <a16:creationId xmlns:a16="http://schemas.microsoft.com/office/drawing/2014/main" id="{3EA19DCB-3711-45EE-9A76-8DCA77EEBD2D}"/>
              </a:ext>
            </a:extLst>
          </p:cNvPr>
          <p:cNvSpPr txBox="1">
            <a:spLocks/>
          </p:cNvSpPr>
          <p:nvPr/>
        </p:nvSpPr>
        <p:spPr>
          <a:xfrm>
            <a:off x="153518" y="1424090"/>
            <a:ext cx="8280466"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n-US" sz="2400" dirty="0"/>
              <a:t>Consider the </a:t>
            </a:r>
            <a:r>
              <a:rPr lang="en-US" sz="2400" b="1" dirty="0"/>
              <a:t>distribution of wealth </a:t>
            </a:r>
            <a:r>
              <a:rPr lang="en-US" sz="2400" dirty="0"/>
              <a:t>among individuals. </a:t>
            </a:r>
          </a:p>
          <a:p>
            <a:pPr lvl="1" algn="just"/>
            <a:r>
              <a:rPr lang="en-US" dirty="0"/>
              <a:t>Few Elon Musk, Jeff Bezos Bill Gates and </a:t>
            </a:r>
            <a:r>
              <a:rPr lang="en-US" dirty="0" err="1"/>
              <a:t>Ambanis</a:t>
            </a:r>
            <a:r>
              <a:rPr lang="en-US" dirty="0"/>
              <a:t>( 9830 crore USD). </a:t>
            </a:r>
          </a:p>
          <a:p>
            <a:pPr marL="571500" lvl="1" indent="0" algn="just">
              <a:buNone/>
            </a:pPr>
            <a:endParaRPr lang="en-US" dirty="0"/>
          </a:p>
          <a:p>
            <a:pPr algn="just"/>
            <a:r>
              <a:rPr lang="en-US" sz="2400" dirty="0"/>
              <a:t>Similarly, consider the </a:t>
            </a:r>
            <a:r>
              <a:rPr lang="en-US" sz="2400" b="1" dirty="0"/>
              <a:t>population</a:t>
            </a:r>
            <a:r>
              <a:rPr lang="en-US" sz="2400" dirty="0"/>
              <a:t> of cities. </a:t>
            </a:r>
          </a:p>
          <a:p>
            <a:pPr lvl="1" algn="just"/>
            <a:r>
              <a:rPr lang="en-US" dirty="0"/>
              <a:t>Very few New York, Mumbai, Shanghai. </a:t>
            </a:r>
          </a:p>
          <a:p>
            <a:pPr lvl="1" algn="just"/>
            <a:endParaRPr lang="en-US" dirty="0"/>
          </a:p>
          <a:p>
            <a:pPr algn="just"/>
            <a:r>
              <a:rPr lang="en-US" sz="2400" dirty="0"/>
              <a:t>In social media, we observe the same phenomenon regularly when </a:t>
            </a:r>
            <a:r>
              <a:rPr lang="en-US" sz="2400" b="1" dirty="0"/>
              <a:t>measuring popularity or interestingness </a:t>
            </a:r>
            <a:r>
              <a:rPr lang="en-US" sz="2400" dirty="0"/>
              <a:t>for entities. </a:t>
            </a:r>
          </a:p>
          <a:p>
            <a:pPr lvl="1" algn="just"/>
            <a:r>
              <a:rPr lang="en-US" dirty="0"/>
              <a:t>Compare your popularity vs. that of Virat Kohli.</a:t>
            </a:r>
          </a:p>
          <a:p>
            <a:endParaRPr lang="en-IN" dirty="0"/>
          </a:p>
        </p:txBody>
      </p:sp>
      <p:pic>
        <p:nvPicPr>
          <p:cNvPr id="3" name="Picture 2">
            <a:extLst>
              <a:ext uri="{FF2B5EF4-FFF2-40B4-BE49-F238E27FC236}">
                <a16:creationId xmlns:a16="http://schemas.microsoft.com/office/drawing/2014/main" id="{4934E66F-5CB4-5EB9-5877-8CBF024A2AD4}"/>
              </a:ext>
            </a:extLst>
          </p:cNvPr>
          <p:cNvPicPr>
            <a:picLocks noChangeAspect="1"/>
          </p:cNvPicPr>
          <p:nvPr/>
        </p:nvPicPr>
        <p:blipFill>
          <a:blip r:embed="rId4"/>
          <a:stretch>
            <a:fillRect/>
          </a:stretch>
        </p:blipFill>
        <p:spPr>
          <a:xfrm>
            <a:off x="8675916" y="1723403"/>
            <a:ext cx="1308344" cy="1705597"/>
          </a:xfrm>
          <a:prstGeom prst="rect">
            <a:avLst/>
          </a:prstGeom>
        </p:spPr>
      </p:pic>
      <p:pic>
        <p:nvPicPr>
          <p:cNvPr id="5" name="Picture 4">
            <a:extLst>
              <a:ext uri="{FF2B5EF4-FFF2-40B4-BE49-F238E27FC236}">
                <a16:creationId xmlns:a16="http://schemas.microsoft.com/office/drawing/2014/main" id="{D4A1248D-7AA5-CB16-B04E-BBDB7A328425}"/>
              </a:ext>
            </a:extLst>
          </p:cNvPr>
          <p:cNvPicPr>
            <a:picLocks noChangeAspect="1"/>
          </p:cNvPicPr>
          <p:nvPr/>
        </p:nvPicPr>
        <p:blipFill>
          <a:blip r:embed="rId5"/>
          <a:stretch>
            <a:fillRect/>
          </a:stretch>
        </p:blipFill>
        <p:spPr>
          <a:xfrm>
            <a:off x="10620664" y="2684507"/>
            <a:ext cx="1417817" cy="1398963"/>
          </a:xfrm>
          <a:prstGeom prst="rect">
            <a:avLst/>
          </a:prstGeom>
        </p:spPr>
      </p:pic>
      <p:pic>
        <p:nvPicPr>
          <p:cNvPr id="7" name="Picture 6">
            <a:extLst>
              <a:ext uri="{FF2B5EF4-FFF2-40B4-BE49-F238E27FC236}">
                <a16:creationId xmlns:a16="http://schemas.microsoft.com/office/drawing/2014/main" id="{4CEF7D95-1FCA-C5CA-D5F5-FA64885E80C3}"/>
              </a:ext>
            </a:extLst>
          </p:cNvPr>
          <p:cNvPicPr>
            <a:picLocks noChangeAspect="1"/>
          </p:cNvPicPr>
          <p:nvPr/>
        </p:nvPicPr>
        <p:blipFill>
          <a:blip r:embed="rId6"/>
          <a:stretch>
            <a:fillRect/>
          </a:stretch>
        </p:blipFill>
        <p:spPr>
          <a:xfrm>
            <a:off x="9984259" y="4822371"/>
            <a:ext cx="1608857" cy="1507671"/>
          </a:xfrm>
          <a:prstGeom prst="rect">
            <a:avLst/>
          </a:prstGeom>
        </p:spPr>
      </p:pic>
      <p:pic>
        <p:nvPicPr>
          <p:cNvPr id="11" name="Picture 10">
            <a:extLst>
              <a:ext uri="{FF2B5EF4-FFF2-40B4-BE49-F238E27FC236}">
                <a16:creationId xmlns:a16="http://schemas.microsoft.com/office/drawing/2014/main" id="{24CC8ED7-E784-D913-6E2C-4A7A546A46A6}"/>
              </a:ext>
            </a:extLst>
          </p:cNvPr>
          <p:cNvPicPr>
            <a:picLocks noChangeAspect="1"/>
          </p:cNvPicPr>
          <p:nvPr/>
        </p:nvPicPr>
        <p:blipFill>
          <a:blip r:embed="rId7"/>
          <a:stretch>
            <a:fillRect/>
          </a:stretch>
        </p:blipFill>
        <p:spPr>
          <a:xfrm>
            <a:off x="8562450" y="3803302"/>
            <a:ext cx="1160008" cy="2230785"/>
          </a:xfrm>
          <a:prstGeom prst="rect">
            <a:avLst/>
          </a:prstGeom>
        </p:spPr>
      </p:pic>
    </p:spTree>
    <p:extLst>
      <p:ext uri="{BB962C8B-B14F-4D97-AF65-F5344CB8AC3E}">
        <p14:creationId xmlns:p14="http://schemas.microsoft.com/office/powerpoint/2010/main" val="33388717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677068"/>
          </a:xfrm>
          <a:prstGeom prst="rect">
            <a:avLst/>
          </a:prstGeom>
          <a:noFill/>
          <a:ln>
            <a:noFill/>
          </a:ln>
        </p:spPr>
        <p:txBody>
          <a:bodyPr spcFirstLastPara="1" wrap="square" lIns="91425" tIns="45700" rIns="91425" bIns="45700" anchor="t" anchorCtr="0">
            <a:spAutoFit/>
          </a:bodyPr>
          <a:lstStyle/>
          <a:p>
            <a:r>
              <a:rPr lang="en-US" sz="2400" b="1" dirty="0">
                <a:solidFill>
                  <a:schemeClr val="accent2"/>
                </a:solidFill>
                <a:latin typeface="Calibri"/>
                <a:ea typeface="Calibri"/>
                <a:cs typeface="Calibri"/>
                <a:sym typeface="Calibri"/>
              </a:rPr>
              <a:t>Think of distribution of degrees</a:t>
            </a:r>
            <a:endParaRPr lang="en-US" sz="2400" dirty="0"/>
          </a:p>
          <a:p>
            <a:pPr marL="0" marR="0" lvl="0" indent="0" algn="l" rtl="0">
              <a:spcBef>
                <a:spcPts val="0"/>
              </a:spcBef>
              <a:spcAft>
                <a:spcPts val="0"/>
              </a:spcAft>
              <a:buNone/>
            </a:pPr>
            <a:endParaRPr dirty="0"/>
          </a:p>
        </p:txBody>
      </p:sp>
      <p:pic>
        <p:nvPicPr>
          <p:cNvPr id="121" name="Google Shape;121;p3"/>
          <p:cNvPicPr preferRelativeResize="0"/>
          <p:nvPr/>
        </p:nvPicPr>
        <p:blipFill rotWithShape="1">
          <a:blip r:embed="rId3"/>
          <a:srcRect/>
          <a:stretch/>
        </p:blipFill>
        <p:spPr>
          <a:xfrm>
            <a:off x="10659519" y="569535"/>
            <a:ext cx="933598" cy="119967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dirty="0"/>
          </a:p>
        </p:txBody>
      </p:sp>
      <p:sp>
        <p:nvSpPr>
          <p:cNvPr id="9" name="Content Placeholder 2">
            <a:extLst>
              <a:ext uri="{FF2B5EF4-FFF2-40B4-BE49-F238E27FC236}">
                <a16:creationId xmlns:a16="http://schemas.microsoft.com/office/drawing/2014/main" id="{B6509A3F-0F12-473A-9041-E7FF31B0A637}"/>
              </a:ext>
            </a:extLst>
          </p:cNvPr>
          <p:cNvSpPr txBox="1">
            <a:spLocks/>
          </p:cNvSpPr>
          <p:nvPr/>
        </p:nvSpPr>
        <p:spPr>
          <a:xfrm>
            <a:off x="131747" y="1316458"/>
            <a:ext cx="9295282"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b="1" dirty="0"/>
              <a:t>Examples from internet world ( skewed popularity)</a:t>
            </a:r>
          </a:p>
          <a:p>
            <a:pPr lvl="1"/>
            <a:r>
              <a:rPr lang="en-US" dirty="0"/>
              <a:t>Many </a:t>
            </a:r>
            <a:r>
              <a:rPr lang="en-US" b="1" dirty="0"/>
              <a:t>sites are visited </a:t>
            </a:r>
            <a:r>
              <a:rPr lang="en-US" dirty="0"/>
              <a:t>less than a 1,000 times a month whereas a </a:t>
            </a:r>
            <a:r>
              <a:rPr lang="en-US" b="1" dirty="0"/>
              <a:t>few are visited more than a million/billion times daily</a:t>
            </a:r>
            <a:r>
              <a:rPr lang="en-US" dirty="0"/>
              <a:t>.</a:t>
            </a:r>
          </a:p>
          <a:p>
            <a:pPr lvl="1"/>
            <a:r>
              <a:rPr lang="en-US" b="1" dirty="0"/>
              <a:t>Most social media users are often active on a few sites </a:t>
            </a:r>
            <a:r>
              <a:rPr lang="en-US" dirty="0"/>
              <a:t>whereas </a:t>
            </a:r>
            <a:r>
              <a:rPr lang="en-US" b="1" dirty="0"/>
              <a:t>few individuals are active on hundreds </a:t>
            </a:r>
            <a:r>
              <a:rPr lang="en-US" dirty="0"/>
              <a:t>of sites.</a:t>
            </a:r>
          </a:p>
          <a:p>
            <a:pPr lvl="1"/>
            <a:r>
              <a:rPr lang="en-US" dirty="0"/>
              <a:t>There are </a:t>
            </a:r>
            <a:r>
              <a:rPr lang="en-US" b="1" dirty="0"/>
              <a:t>exponentially more modestly priced products </a:t>
            </a:r>
            <a:r>
              <a:rPr lang="en-US" dirty="0"/>
              <a:t>for sale </a:t>
            </a:r>
            <a:r>
              <a:rPr lang="en-US" b="1" dirty="0"/>
              <a:t>compared to expensive ones</a:t>
            </a:r>
            <a:r>
              <a:rPr lang="en-US" dirty="0"/>
              <a:t>.</a:t>
            </a:r>
          </a:p>
          <a:p>
            <a:pPr lvl="1"/>
            <a:r>
              <a:rPr lang="en-US" dirty="0"/>
              <a:t>There exist </a:t>
            </a:r>
            <a:r>
              <a:rPr lang="en-US" b="1" dirty="0"/>
              <a:t>many individuals with a few friends </a:t>
            </a:r>
            <a:r>
              <a:rPr lang="en-US" dirty="0"/>
              <a:t>and a handful of users with </a:t>
            </a:r>
            <a:r>
              <a:rPr lang="en-US" b="1" dirty="0"/>
              <a:t>thousands of friends</a:t>
            </a:r>
            <a:r>
              <a:rPr lang="en-US" dirty="0"/>
              <a:t>.</a:t>
            </a:r>
          </a:p>
          <a:p>
            <a:r>
              <a:rPr lang="en-US" b="1" dirty="0"/>
              <a:t>Point to ponder : </a:t>
            </a:r>
          </a:p>
          <a:p>
            <a:pPr lvl="1"/>
            <a:r>
              <a:rPr lang="en-US" dirty="0"/>
              <a:t>Google’s </a:t>
            </a:r>
            <a:r>
              <a:rPr lang="en-US" dirty="0" err="1"/>
              <a:t>Adword</a:t>
            </a:r>
            <a:r>
              <a:rPr lang="en-US" dirty="0"/>
              <a:t> business model relies on </a:t>
            </a:r>
            <a:r>
              <a:rPr lang="en-US" b="1" dirty="0"/>
              <a:t>millions of small websites r</a:t>
            </a:r>
            <a:r>
              <a:rPr lang="en-US" dirty="0"/>
              <a:t>ather than few big. </a:t>
            </a:r>
          </a:p>
          <a:p>
            <a:pPr lvl="1"/>
            <a:r>
              <a:rPr lang="en-US" dirty="0"/>
              <a:t>Business model (cloud based)  has changed from </a:t>
            </a:r>
            <a:r>
              <a:rPr lang="en-US" b="1" dirty="0"/>
              <a:t>“head” to “tail”.  </a:t>
            </a:r>
          </a:p>
          <a:p>
            <a:endParaRPr lang="en-IN" dirty="0"/>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E9F4330E-529D-77C8-9831-20C45204680D}"/>
                  </a:ext>
                </a:extLst>
              </p14:cNvPr>
              <p14:cNvContentPartPr/>
              <p14:nvPr/>
            </p14:nvContentPartPr>
            <p14:xfrm>
              <a:off x="549360" y="1850760"/>
              <a:ext cx="8587440" cy="4266000"/>
            </p14:xfrm>
          </p:contentPart>
        </mc:Choice>
        <mc:Fallback>
          <p:pic>
            <p:nvPicPr>
              <p:cNvPr id="3" name="Ink 2">
                <a:extLst>
                  <a:ext uri="{FF2B5EF4-FFF2-40B4-BE49-F238E27FC236}">
                    <a16:creationId xmlns:a16="http://schemas.microsoft.com/office/drawing/2014/main" id="{E9F4330E-529D-77C8-9831-20C45204680D}"/>
                  </a:ext>
                </a:extLst>
              </p:cNvPr>
              <p:cNvPicPr/>
              <p:nvPr/>
            </p:nvPicPr>
            <p:blipFill>
              <a:blip r:embed="rId5"/>
              <a:stretch>
                <a:fillRect/>
              </a:stretch>
            </p:blipFill>
            <p:spPr>
              <a:xfrm>
                <a:off x="540000" y="1841400"/>
                <a:ext cx="8606160" cy="4284720"/>
              </a:xfrm>
              <a:prstGeom prst="rect">
                <a:avLst/>
              </a:prstGeom>
            </p:spPr>
          </p:pic>
        </mc:Fallback>
      </mc:AlternateContent>
    </p:spTree>
    <p:extLst>
      <p:ext uri="{BB962C8B-B14F-4D97-AF65-F5344CB8AC3E}">
        <p14:creationId xmlns:p14="http://schemas.microsoft.com/office/powerpoint/2010/main" val="2549216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677068"/>
          </a:xfrm>
          <a:prstGeom prst="rect">
            <a:avLst/>
          </a:prstGeom>
          <a:noFill/>
          <a:ln>
            <a:noFill/>
          </a:ln>
        </p:spPr>
        <p:txBody>
          <a:bodyPr spcFirstLastPara="1" wrap="square" lIns="91425" tIns="45700" rIns="91425" bIns="45700" anchor="t" anchorCtr="0">
            <a:spAutoFit/>
          </a:bodyPr>
          <a:lstStyle/>
          <a:p>
            <a:r>
              <a:rPr lang="en-US" sz="2400" b="1" dirty="0">
                <a:solidFill>
                  <a:schemeClr val="accent2"/>
                </a:solidFill>
                <a:latin typeface="Calibri"/>
                <a:ea typeface="Calibri"/>
                <a:cs typeface="Calibri"/>
                <a:sym typeface="Calibri"/>
              </a:rPr>
              <a:t>Just FYI</a:t>
            </a:r>
            <a:endParaRPr lang="en-US" sz="2400" dirty="0"/>
          </a:p>
          <a:p>
            <a:pPr marL="0" marR="0" lvl="0" indent="0" algn="l" rtl="0">
              <a:spcBef>
                <a:spcPts val="0"/>
              </a:spcBef>
              <a:spcAft>
                <a:spcPts val="0"/>
              </a:spcAft>
              <a:buNone/>
            </a:pPr>
            <a:endParaRPr dirty="0"/>
          </a:p>
        </p:txBody>
      </p:sp>
      <p:pic>
        <p:nvPicPr>
          <p:cNvPr id="121" name="Google Shape;121;p3"/>
          <p:cNvPicPr preferRelativeResize="0"/>
          <p:nvPr/>
        </p:nvPicPr>
        <p:blipFill rotWithShape="1">
          <a:blip r:embed="rId3"/>
          <a:srcRect/>
          <a:stretch/>
        </p:blipFill>
        <p:spPr>
          <a:xfrm>
            <a:off x="10659519" y="569535"/>
            <a:ext cx="933598" cy="119967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dirty="0"/>
          </a:p>
        </p:txBody>
      </p:sp>
      <p:sp>
        <p:nvSpPr>
          <p:cNvPr id="9" name="Content Placeholder 2">
            <a:extLst>
              <a:ext uri="{FF2B5EF4-FFF2-40B4-BE49-F238E27FC236}">
                <a16:creationId xmlns:a16="http://schemas.microsoft.com/office/drawing/2014/main" id="{B6509A3F-0F12-473A-9041-E7FF31B0A637}"/>
              </a:ext>
            </a:extLst>
          </p:cNvPr>
          <p:cNvSpPr txBox="1">
            <a:spLocks/>
          </p:cNvSpPr>
          <p:nvPr/>
        </p:nvSpPr>
        <p:spPr>
          <a:xfrm>
            <a:off x="131747" y="1316458"/>
            <a:ext cx="9295282" cy="531876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n-US" sz="24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Using </a:t>
            </a:r>
            <a:r>
              <a:rPr lang="en-US" sz="24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Google AdWords is a common and effective marketing strategy</a:t>
            </a:r>
            <a:r>
              <a:rPr lang="en-US" sz="24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among businesses looking to get their first online customers. </a:t>
            </a:r>
            <a:endParaRPr lang="en-US" sz="24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algn="just"/>
            <a:r>
              <a:rPr lang="en-US" sz="24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Google AdWords is a powerful tool when it comes to advertising a business online.</a:t>
            </a:r>
          </a:p>
          <a:p>
            <a:pPr algn="just"/>
            <a:r>
              <a:rPr lang="en-US" sz="24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With Google’s many targeting options, business owners are able to ensure their ad is only displayed to potential customers.  </a:t>
            </a:r>
            <a:endPar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just"/>
            <a:r>
              <a:rPr lang="en-US" sz="24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Business owners can filter their audience on the basis of geographical location, age, keywords and more.</a:t>
            </a:r>
          </a:p>
          <a:p>
            <a:pPr algn="just"/>
            <a:r>
              <a:rPr lang="en-US" sz="24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Businesses can also </a:t>
            </a:r>
            <a:r>
              <a:rPr lang="en-US" sz="24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choose the time of day</a:t>
            </a:r>
            <a:r>
              <a:rPr lang="en-US" sz="24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when their ads will be displayed to their targeted audience. A common example that a lot of businesses use is running ads only from Monday – Friday from 8 AM to 5 PM. </a:t>
            </a:r>
            <a:endPar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7974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Power law distribution</a:t>
            </a:r>
            <a:endParaRPr dirty="0"/>
          </a:p>
        </p:txBody>
      </p:sp>
      <p:pic>
        <p:nvPicPr>
          <p:cNvPr id="121" name="Google Shape;121;p3"/>
          <p:cNvPicPr preferRelativeResize="0"/>
          <p:nvPr/>
        </p:nvPicPr>
        <p:blipFill rotWithShape="1">
          <a:blip r:embed="rId3"/>
          <a:srcRect/>
          <a:stretch/>
        </p:blipFill>
        <p:spPr>
          <a:xfrm>
            <a:off x="10659519" y="569535"/>
            <a:ext cx="933598" cy="119967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dirty="0"/>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3D3F3819-E8E8-40E6-BBA3-19DD646645EF}"/>
                  </a:ext>
                </a:extLst>
              </p:cNvPr>
              <p:cNvSpPr txBox="1">
                <a:spLocks/>
              </p:cNvSpPr>
              <p:nvPr/>
            </p:nvSpPr>
            <p:spPr>
              <a:xfrm>
                <a:off x="0" y="1424090"/>
                <a:ext cx="8636000" cy="5318760"/>
              </a:xfrm>
              <a:prstGeom prst="rect">
                <a:avLst/>
              </a:prstGeom>
              <a:noFill/>
              <a:ln>
                <a:noFill/>
              </a:ln>
            </p:spPr>
            <p:txBody>
              <a:bodyPr spcFirstLastPara="1" wrap="square" lIns="91425" tIns="45700" rIns="91425" bIns="45700"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IN" dirty="0"/>
                  <a:t>What we mean by </a:t>
                </a:r>
                <a:r>
                  <a:rPr lang="en-IN" b="1" dirty="0"/>
                  <a:t>not</a:t>
                </a:r>
                <a:r>
                  <a:rPr lang="en-IN" dirty="0"/>
                  <a:t> </a:t>
                </a:r>
                <a:r>
                  <a:rPr lang="en-IN" b="1" dirty="0"/>
                  <a:t>a power law</a:t>
                </a:r>
                <a:r>
                  <a:rPr lang="en-IN" dirty="0"/>
                  <a:t>? </a:t>
                </a:r>
              </a:p>
              <a:p>
                <a:pPr lvl="1"/>
                <a:r>
                  <a:rPr lang="en-IN" dirty="0"/>
                  <a:t>E.g. take something similar to Normal  Distribution</a:t>
                </a:r>
              </a:p>
              <a:p>
                <a:pPr lvl="2"/>
                <a:r>
                  <a:rPr lang="en-IN" b="1" dirty="0"/>
                  <a:t>Probability (x) </a:t>
                </a:r>
                <a14:m>
                  <m:oMath xmlns:m="http://schemas.openxmlformats.org/officeDocument/2006/math">
                    <m:r>
                      <a:rPr lang="en-IN" b="1" i="1" dirty="0" smtClean="0">
                        <a:latin typeface="Cambria Math" panose="02040503050406030204" pitchFamily="18" charset="0"/>
                        <a:ea typeface="Cambria Math" panose="02040503050406030204" pitchFamily="18" charset="0"/>
                      </a:rPr>
                      <m:t>∝</m:t>
                    </m:r>
                    <m:sSup>
                      <m:sSupPr>
                        <m:ctrlPr>
                          <a:rPr lang="en-IN" i="1" smtClean="0">
                            <a:latin typeface="Cambria Math" panose="02040503050406030204" pitchFamily="18" charset="0"/>
                            <a:cs typeface="Calibri" panose="020F0502020204030204" pitchFamily="34" charset="0"/>
                          </a:rPr>
                        </m:ctrlPr>
                      </m:sSupPr>
                      <m:e>
                        <m:r>
                          <a:rPr lang="en-IN" i="1" smtClean="0">
                            <a:latin typeface="Cambria Math" panose="02040503050406030204" pitchFamily="18" charset="0"/>
                            <a:cs typeface="Calibri" panose="020F0502020204030204" pitchFamily="34" charset="0"/>
                          </a:rPr>
                          <m:t>𝑒</m:t>
                        </m:r>
                      </m:e>
                      <m:sup>
                        <m:r>
                          <a:rPr lang="en-IN" i="1" smtClean="0">
                            <a:latin typeface="Cambria Math" panose="02040503050406030204" pitchFamily="18" charset="0"/>
                            <a:cs typeface="Calibri" panose="020F0502020204030204" pitchFamily="34" charset="0"/>
                          </a:rPr>
                          <m:t>−</m:t>
                        </m:r>
                        <m:d>
                          <m:dPr>
                            <m:ctrlPr>
                              <a:rPr lang="en-IN" i="1" smtClean="0">
                                <a:latin typeface="Cambria Math" panose="02040503050406030204" pitchFamily="18" charset="0"/>
                                <a:cs typeface="Calibri" panose="020F0502020204030204" pitchFamily="34" charset="0"/>
                              </a:rPr>
                            </m:ctrlPr>
                          </m:dPr>
                          <m:e>
                            <m:r>
                              <a:rPr lang="en-IN" i="1" smtClean="0">
                                <a:latin typeface="Cambria Math" panose="02040503050406030204" pitchFamily="18" charset="0"/>
                                <a:cs typeface="Calibri" panose="020F0502020204030204" pitchFamily="34" charset="0"/>
                              </a:rPr>
                              <m:t>𝑥</m:t>
                            </m:r>
                            <m:r>
                              <a:rPr lang="en-IN" i="1" smtClean="0">
                                <a:latin typeface="Cambria Math" panose="02040503050406030204" pitchFamily="18" charset="0"/>
                                <a:cs typeface="Calibri" panose="020F0502020204030204" pitchFamily="34" charset="0"/>
                              </a:rPr>
                              <m:t>−</m:t>
                            </m:r>
                            <m:r>
                              <a:rPr lang="en-IN" i="1" smtClean="0">
                                <a:latin typeface="Cambria Math" panose="02040503050406030204" pitchFamily="18" charset="0"/>
                                <a:ea typeface="Cambria Math" panose="02040503050406030204" pitchFamily="18" charset="0"/>
                                <a:cs typeface="Calibri" panose="020F0502020204030204" pitchFamily="34" charset="0"/>
                              </a:rPr>
                              <m:t>𝜇</m:t>
                            </m:r>
                          </m:e>
                        </m:d>
                        <m:r>
                          <a:rPr lang="en-IN" i="1" baseline="30000" smtClean="0">
                            <a:latin typeface="Cambria Math" panose="02040503050406030204" pitchFamily="18" charset="0"/>
                            <a:ea typeface="Cambria Math" panose="02040503050406030204" pitchFamily="18" charset="0"/>
                            <a:cs typeface="Calibri" panose="020F0502020204030204" pitchFamily="34" charset="0"/>
                          </a:rPr>
                          <m:t>2</m:t>
                        </m:r>
                      </m:sup>
                    </m:sSup>
                  </m:oMath>
                </a14:m>
                <a:endParaRPr lang="en-IN" dirty="0"/>
              </a:p>
              <a:p>
                <a:pPr lvl="1"/>
                <a:r>
                  <a:rPr lang="en-IN" b="1" dirty="0"/>
                  <a:t>Exponentially fast decay </a:t>
                </a:r>
                <a:r>
                  <a:rPr lang="en-IN" dirty="0"/>
                  <a:t>as x moves away from mean </a:t>
                </a:r>
                <a14:m>
                  <m:oMath xmlns:m="http://schemas.openxmlformats.org/officeDocument/2006/math">
                    <m:r>
                      <a:rPr lang="en-IN" i="1">
                        <a:latin typeface="Cambria Math" panose="02040503050406030204" pitchFamily="18" charset="0"/>
                        <a:ea typeface="Cambria Math" panose="02040503050406030204" pitchFamily="18" charset="0"/>
                        <a:cs typeface="Calibri" panose="020F0502020204030204" pitchFamily="34" charset="0"/>
                      </a:rPr>
                      <m:t>𝜇</m:t>
                    </m:r>
                  </m:oMath>
                </a14:m>
                <a:endParaRPr lang="en-IN" dirty="0"/>
              </a:p>
              <a:p>
                <a:pPr lvl="1"/>
                <a:r>
                  <a:rPr lang="en-IN" dirty="0"/>
                  <a:t>Plotting </a:t>
                </a:r>
                <a:r>
                  <a:rPr lang="en-IN" b="1" dirty="0"/>
                  <a:t>log x with log (probability x) </a:t>
                </a:r>
                <a:r>
                  <a:rPr lang="en-IN" dirty="0"/>
                  <a:t>, we </a:t>
                </a:r>
                <a:r>
                  <a:rPr lang="en-IN" b="1" dirty="0"/>
                  <a:t>get strong curvature l</a:t>
                </a:r>
                <a:r>
                  <a:rPr lang="en-IN" dirty="0"/>
                  <a:t>ike normal distribution or bell curve</a:t>
                </a:r>
              </a:p>
              <a:p>
                <a:pPr lvl="1"/>
                <a:r>
                  <a:rPr lang="en-IN" dirty="0"/>
                  <a:t>Good for </a:t>
                </a:r>
                <a:r>
                  <a:rPr lang="en-IN" b="1" dirty="0"/>
                  <a:t>modelling many real world distribution but not degree distribution </a:t>
                </a:r>
              </a:p>
              <a:p>
                <a:r>
                  <a:rPr lang="en-IN" dirty="0"/>
                  <a:t>What we mean by </a:t>
                </a:r>
                <a:r>
                  <a:rPr lang="en-IN" b="1" dirty="0"/>
                  <a:t>following power law</a:t>
                </a:r>
                <a:r>
                  <a:rPr lang="en-IN" dirty="0"/>
                  <a:t>? </a:t>
                </a:r>
              </a:p>
              <a:p>
                <a:pPr lvl="1"/>
                <a:r>
                  <a:rPr lang="en-IN" b="1" dirty="0"/>
                  <a:t>Probability (x)</a:t>
                </a:r>
                <a:r>
                  <a:rPr lang="en-IN" dirty="0"/>
                  <a:t> </a:t>
                </a:r>
                <a14:m>
                  <m:oMath xmlns:m="http://schemas.openxmlformats.org/officeDocument/2006/math">
                    <m:r>
                      <a:rPr lang="en-IN" b="1" i="1" dirty="0" smtClean="0">
                        <a:latin typeface="Cambria Math" panose="02040503050406030204" pitchFamily="18" charset="0"/>
                        <a:ea typeface="Cambria Math" panose="02040503050406030204" pitchFamily="18" charset="0"/>
                      </a:rPr>
                      <m:t>∝</m:t>
                    </m:r>
                  </m:oMath>
                </a14:m>
                <a:r>
                  <a:rPr lang="en-IN" dirty="0">
                    <a:latin typeface="Calibri" panose="020F0502020204030204" pitchFamily="34" charset="0"/>
                    <a:cs typeface="Calibri" panose="020F0502020204030204" pitchFamily="34" charset="0"/>
                  </a:rPr>
                  <a:t> 1/x </a:t>
                </a:r>
                <a:r>
                  <a:rPr lang="el-GR" baseline="30000" dirty="0"/>
                  <a:t>β</a:t>
                </a:r>
                <a:r>
                  <a:rPr lang="en-IN" baseline="30000" dirty="0"/>
                  <a:t>  </a:t>
                </a:r>
                <a:r>
                  <a:rPr lang="en-IN" dirty="0"/>
                  <a:t> </a:t>
                </a:r>
              </a:p>
              <a:p>
                <a:pPr lvl="1"/>
                <a:r>
                  <a:rPr lang="en-US" dirty="0"/>
                  <a:t>the Power Law distribution with exponent </a:t>
                </a:r>
                <a:r>
                  <a:rPr lang="el-GR" dirty="0"/>
                  <a:t>β</a:t>
                </a:r>
                <a:endParaRPr lang="en-IN" dirty="0"/>
              </a:p>
              <a:p>
                <a:pPr lvl="1"/>
                <a:r>
                  <a:rPr lang="en-IN" dirty="0"/>
                  <a:t>Taking log of both sides  log (probability (x)) </a:t>
                </a:r>
                <a14:m>
                  <m:oMath xmlns:m="http://schemas.openxmlformats.org/officeDocument/2006/math">
                    <m:r>
                      <a:rPr lang="en-IN" b="1" i="1" dirty="0">
                        <a:latin typeface="Cambria Math" panose="02040503050406030204" pitchFamily="18" charset="0"/>
                        <a:ea typeface="Cambria Math" panose="02040503050406030204" pitchFamily="18" charset="0"/>
                      </a:rPr>
                      <m:t>∝</m:t>
                    </m:r>
                  </m:oMath>
                </a14:m>
                <a:r>
                  <a:rPr lang="en-IN" dirty="0">
                    <a:latin typeface="Calibri" panose="020F0502020204030204" pitchFamily="34" charset="0"/>
                    <a:cs typeface="Calibri" panose="020F0502020204030204" pitchFamily="34" charset="0"/>
                  </a:rPr>
                  <a:t> -</a:t>
                </a:r>
                <a:r>
                  <a:rPr lang="el-GR" dirty="0"/>
                  <a:t> β</a:t>
                </a:r>
                <a:r>
                  <a:rPr lang="en-IN" dirty="0"/>
                  <a:t> log(x)</a:t>
                </a:r>
              </a:p>
              <a:p>
                <a:pPr lvl="1"/>
                <a:r>
                  <a:rPr lang="en-IN" dirty="0"/>
                  <a:t>If we plot </a:t>
                </a:r>
                <a:r>
                  <a:rPr lang="en-IN" b="1" dirty="0"/>
                  <a:t>log x with log (probability x) </a:t>
                </a:r>
                <a:r>
                  <a:rPr lang="en-IN" dirty="0"/>
                  <a:t>, we </a:t>
                </a:r>
                <a:r>
                  <a:rPr lang="en-IN" b="1" dirty="0"/>
                  <a:t>get a straight line</a:t>
                </a:r>
              </a:p>
              <a:p>
                <a:r>
                  <a:rPr lang="en-IN" b="1" dirty="0"/>
                  <a:t>Degree distribution </a:t>
                </a:r>
                <a:r>
                  <a:rPr lang="en-IN" dirty="0"/>
                  <a:t>(of real-world network)  is a </a:t>
                </a:r>
                <a:r>
                  <a:rPr lang="en-IN" b="1" dirty="0"/>
                  <a:t>power law distribution  </a:t>
                </a:r>
              </a:p>
            </p:txBody>
          </p:sp>
        </mc:Choice>
        <mc:Fallback xmlns="">
          <p:sp>
            <p:nvSpPr>
              <p:cNvPr id="9" name="Content Placeholder 2">
                <a:extLst>
                  <a:ext uri="{FF2B5EF4-FFF2-40B4-BE49-F238E27FC236}">
                    <a16:creationId xmlns:a16="http://schemas.microsoft.com/office/drawing/2014/main" id="{3D3F3819-E8E8-40E6-BBA3-19DD646645EF}"/>
                  </a:ext>
                </a:extLst>
              </p:cNvPr>
              <p:cNvSpPr txBox="1">
                <a:spLocks noRot="1" noChangeAspect="1" noMove="1" noResize="1" noEditPoints="1" noAdjustHandles="1" noChangeArrowheads="1" noChangeShapeType="1" noTextEdit="1"/>
              </p:cNvSpPr>
              <p:nvPr/>
            </p:nvSpPr>
            <p:spPr>
              <a:xfrm>
                <a:off x="0" y="1424090"/>
                <a:ext cx="8636000" cy="5318760"/>
              </a:xfrm>
              <a:prstGeom prst="rect">
                <a:avLst/>
              </a:prstGeom>
              <a:blipFill>
                <a:blip r:embed="rId4"/>
                <a:stretch>
                  <a:fillRect b="-1720"/>
                </a:stretch>
              </a:blipFill>
              <a:ln>
                <a:noFill/>
              </a:ln>
            </p:spPr>
            <p:txBody>
              <a:bodyPr/>
              <a:lstStyle/>
              <a:p>
                <a:r>
                  <a:rPr lang="en-IN">
                    <a:noFill/>
                  </a:rPr>
                  <a:t> </a:t>
                </a:r>
              </a:p>
            </p:txBody>
          </p:sp>
        </mc:Fallback>
      </mc:AlternateContent>
      <p:pic>
        <p:nvPicPr>
          <p:cNvPr id="1030" name="Picture 6" descr="Normal Distribution (solutions, examples, formulas, videos)">
            <a:extLst>
              <a:ext uri="{FF2B5EF4-FFF2-40B4-BE49-F238E27FC236}">
                <a16:creationId xmlns:a16="http://schemas.microsoft.com/office/drawing/2014/main" id="{E72447A5-7C00-4FBA-B354-3E8EB7C1A3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36000" y="1976484"/>
            <a:ext cx="3121092" cy="283468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4DC55A73-EEA7-9628-F357-40F5013219FA}"/>
                  </a:ext>
                </a:extLst>
              </p14:cNvPr>
              <p14:cNvContentPartPr/>
              <p14:nvPr/>
            </p14:nvContentPartPr>
            <p14:xfrm>
              <a:off x="582480" y="222120"/>
              <a:ext cx="10274760" cy="6544440"/>
            </p14:xfrm>
          </p:contentPart>
        </mc:Choice>
        <mc:Fallback>
          <p:pic>
            <p:nvPicPr>
              <p:cNvPr id="3" name="Ink 2">
                <a:extLst>
                  <a:ext uri="{FF2B5EF4-FFF2-40B4-BE49-F238E27FC236}">
                    <a16:creationId xmlns:a16="http://schemas.microsoft.com/office/drawing/2014/main" id="{4DC55A73-EEA7-9628-F357-40F5013219FA}"/>
                  </a:ext>
                </a:extLst>
              </p:cNvPr>
              <p:cNvPicPr/>
              <p:nvPr/>
            </p:nvPicPr>
            <p:blipFill>
              <a:blip r:embed="rId7"/>
              <a:stretch>
                <a:fillRect/>
              </a:stretch>
            </p:blipFill>
            <p:spPr>
              <a:xfrm>
                <a:off x="573120" y="212760"/>
                <a:ext cx="10293480" cy="6563160"/>
              </a:xfrm>
              <a:prstGeom prst="rect">
                <a:avLst/>
              </a:prstGeom>
            </p:spPr>
          </p:pic>
        </mc:Fallback>
      </mc:AlternateContent>
    </p:spTree>
    <p:extLst>
      <p:ext uri="{BB962C8B-B14F-4D97-AF65-F5344CB8AC3E}">
        <p14:creationId xmlns:p14="http://schemas.microsoft.com/office/powerpoint/2010/main" val="395030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cs typeface="Calibri"/>
                <a:sym typeface="Calibri"/>
              </a:rPr>
              <a:t>Power law distribution of degree</a:t>
            </a:r>
            <a:endParaRPr dirty="0"/>
          </a:p>
        </p:txBody>
      </p:sp>
      <p:pic>
        <p:nvPicPr>
          <p:cNvPr id="121" name="Google Shape;121;p3"/>
          <p:cNvPicPr preferRelativeResize="0"/>
          <p:nvPr/>
        </p:nvPicPr>
        <p:blipFill rotWithShape="1">
          <a:blip r:embed="rId3"/>
          <a:srcRect/>
          <a:stretch/>
        </p:blipFill>
        <p:spPr>
          <a:xfrm>
            <a:off x="10659519" y="569535"/>
            <a:ext cx="933598" cy="119967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dirty="0"/>
          </a:p>
        </p:txBody>
      </p:sp>
      <p:sp>
        <p:nvSpPr>
          <p:cNvPr id="9" name="Rectangle 8">
            <a:extLst>
              <a:ext uri="{FF2B5EF4-FFF2-40B4-BE49-F238E27FC236}">
                <a16:creationId xmlns:a16="http://schemas.microsoft.com/office/drawing/2014/main" id="{AFE554B5-E4BA-48B0-AAD8-0359FB096DBE}"/>
              </a:ext>
            </a:extLst>
          </p:cNvPr>
          <p:cNvSpPr>
            <a:spLocks noChangeArrowheads="1"/>
          </p:cNvSpPr>
          <p:nvPr/>
        </p:nvSpPr>
        <p:spPr bwMode="auto">
          <a:xfrm>
            <a:off x="6400801" y="1374011"/>
            <a:ext cx="4267199" cy="369332"/>
          </a:xfrm>
          <a:prstGeom prst="rect">
            <a:avLst/>
          </a:prstGeom>
          <a:noFill/>
          <a:ln w="12700">
            <a:noFill/>
            <a:miter lim="800000"/>
            <a:headEnd/>
            <a:tailEnd/>
          </a:ln>
          <a:effectLst/>
        </p:spPr>
        <p:txBody>
          <a:bodyPr wrap="square" anchor="ctr">
            <a:spAutoFit/>
          </a:bodyPr>
          <a:lstStyle/>
          <a:p>
            <a:pPr algn="ctr"/>
            <a:r>
              <a:rPr lang="en-US" dirty="0"/>
              <a:t>A typical shape of a power-law distribution</a:t>
            </a:r>
            <a:endParaRPr lang="en-US" i="1" dirty="0">
              <a:latin typeface="Symbol" pitchFamily="18" charset="2"/>
            </a:endParaRPr>
          </a:p>
        </p:txBody>
      </p:sp>
      <p:sp>
        <p:nvSpPr>
          <p:cNvPr id="10" name="Rectangle 13">
            <a:extLst>
              <a:ext uri="{FF2B5EF4-FFF2-40B4-BE49-F238E27FC236}">
                <a16:creationId xmlns:a16="http://schemas.microsoft.com/office/drawing/2014/main" id="{CF8355F3-C93E-4072-9DB2-8EFBE57B3310}"/>
              </a:ext>
            </a:extLst>
          </p:cNvPr>
          <p:cNvSpPr txBox="1">
            <a:spLocks noChangeArrowheads="1"/>
          </p:cNvSpPr>
          <p:nvPr/>
        </p:nvSpPr>
        <p:spPr>
          <a:xfrm>
            <a:off x="417250" y="1379220"/>
            <a:ext cx="5983550" cy="5365750"/>
          </a:xfrm>
          <a:prstGeom prst="rect">
            <a:avLst/>
          </a:prstGeom>
          <a:noFill/>
          <a:ln/>
        </p:spPr>
        <p:txBody>
          <a:bodyPr>
            <a:normAutofit/>
          </a:bodyPr>
          <a:lstStyle/>
          <a:p>
            <a:pPr marL="342900" indent="-342900" algn="just">
              <a:spcBef>
                <a:spcPct val="20000"/>
              </a:spcBef>
              <a:buFont typeface="Arial" pitchFamily="34" charset="0"/>
              <a:buChar char="•"/>
              <a:defRPr/>
            </a:pPr>
            <a:r>
              <a:rPr lang="en-US" sz="2400" dirty="0"/>
              <a:t>Many real-world networks exhibit a </a:t>
            </a:r>
            <a:r>
              <a:rPr lang="en-US" sz="2400" i="1" dirty="0"/>
              <a:t>power-law </a:t>
            </a:r>
            <a:r>
              <a:rPr lang="en-US" sz="2400" dirty="0"/>
              <a:t>distribution.</a:t>
            </a:r>
          </a:p>
          <a:p>
            <a:pPr marL="342900" indent="-342900" algn="just">
              <a:spcBef>
                <a:spcPct val="20000"/>
              </a:spcBef>
              <a:buFont typeface="Arial" pitchFamily="34" charset="0"/>
              <a:buChar char="•"/>
              <a:defRPr/>
            </a:pPr>
            <a:endParaRPr lang="en-US" sz="2400" dirty="0"/>
          </a:p>
          <a:p>
            <a:pPr marL="342900" indent="-342900" algn="just">
              <a:spcBef>
                <a:spcPct val="20000"/>
              </a:spcBef>
              <a:buFont typeface="Arial" pitchFamily="34" charset="0"/>
              <a:buChar char="•"/>
              <a:defRPr/>
            </a:pPr>
            <a:r>
              <a:rPr lang="en-US" sz="2400" b="1" dirty="0"/>
              <a:t>Power laws seem to dominate in cases where the quantity being measured can be viewed as a type of popularity. </a:t>
            </a:r>
          </a:p>
          <a:p>
            <a:pPr marL="342900" indent="-342900" algn="just">
              <a:spcBef>
                <a:spcPct val="20000"/>
              </a:spcBef>
              <a:buFont typeface="Arial" pitchFamily="34" charset="0"/>
              <a:buChar char="•"/>
              <a:defRPr/>
            </a:pPr>
            <a:endParaRPr lang="en-US" sz="2400" b="1" dirty="0"/>
          </a:p>
          <a:p>
            <a:pPr marL="342900" indent="-342900" algn="just">
              <a:spcBef>
                <a:spcPct val="20000"/>
              </a:spcBef>
              <a:buFont typeface="Arial" pitchFamily="34" charset="0"/>
              <a:buChar char="•"/>
              <a:defRPr/>
            </a:pPr>
            <a:r>
              <a:rPr lang="en-US" sz="2400" dirty="0"/>
              <a:t>A </a:t>
            </a:r>
            <a:r>
              <a:rPr lang="en-US" sz="2400" b="1" dirty="0"/>
              <a:t>power-law </a:t>
            </a:r>
            <a:r>
              <a:rPr lang="en-US" sz="2400" dirty="0"/>
              <a:t>distribution implies that </a:t>
            </a:r>
            <a:r>
              <a:rPr lang="en-US" sz="2400" b="1" dirty="0"/>
              <a:t>small occurrences </a:t>
            </a:r>
            <a:r>
              <a:rPr lang="en-US" sz="2400" dirty="0"/>
              <a:t>are  common, whereas </a:t>
            </a:r>
            <a:r>
              <a:rPr lang="en-US" sz="2400" b="1" dirty="0"/>
              <a:t>large instances </a:t>
            </a:r>
            <a:r>
              <a:rPr lang="en-US" sz="2400" dirty="0"/>
              <a:t>are extremely rare</a:t>
            </a:r>
            <a:endParaRPr lang="en-US" sz="2000" dirty="0"/>
          </a:p>
        </p:txBody>
      </p:sp>
      <p:sp>
        <p:nvSpPr>
          <p:cNvPr id="11" name="Down Arrow 1">
            <a:extLst>
              <a:ext uri="{FF2B5EF4-FFF2-40B4-BE49-F238E27FC236}">
                <a16:creationId xmlns:a16="http://schemas.microsoft.com/office/drawing/2014/main" id="{21E2D4B4-CA09-4F4B-B62B-13F7ACBE1091}"/>
              </a:ext>
            </a:extLst>
          </p:cNvPr>
          <p:cNvSpPr/>
          <p:nvPr/>
        </p:nvSpPr>
        <p:spPr>
          <a:xfrm>
            <a:off x="7231152" y="4051493"/>
            <a:ext cx="2832100" cy="523255"/>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Log-Log plot</a:t>
            </a:r>
          </a:p>
        </p:txBody>
      </p:sp>
      <p:pic>
        <p:nvPicPr>
          <p:cNvPr id="12" name="Picture 11">
            <a:extLst>
              <a:ext uri="{FF2B5EF4-FFF2-40B4-BE49-F238E27FC236}">
                <a16:creationId xmlns:a16="http://schemas.microsoft.com/office/drawing/2014/main" id="{E2D3A464-0C90-4888-99CB-8B864832616F}"/>
              </a:ext>
            </a:extLst>
          </p:cNvPr>
          <p:cNvPicPr>
            <a:picLocks noChangeAspect="1"/>
          </p:cNvPicPr>
          <p:nvPr/>
        </p:nvPicPr>
        <p:blipFill rotWithShape="1">
          <a:blip r:embed="rId4" cstate="print">
            <a:clrChange>
              <a:clrFrom>
                <a:srgbClr val="E7E7E8"/>
              </a:clrFrom>
              <a:clrTo>
                <a:srgbClr val="E7E7E8">
                  <a:alpha val="0"/>
                </a:srgbClr>
              </a:clrTo>
            </a:clrChange>
            <a:extLst>
              <a:ext uri="{28A0092B-C50C-407E-A947-70E740481C1C}">
                <a14:useLocalDpi xmlns:a14="http://schemas.microsoft.com/office/drawing/2010/main" val="0"/>
              </a:ext>
            </a:extLst>
          </a:blip>
          <a:srcRect l="48333"/>
          <a:stretch/>
        </p:blipFill>
        <p:spPr>
          <a:xfrm>
            <a:off x="7037970" y="4780774"/>
            <a:ext cx="2826999" cy="1977938"/>
          </a:xfrm>
          <a:prstGeom prst="rect">
            <a:avLst/>
          </a:prstGeom>
        </p:spPr>
      </p:pic>
      <p:pic>
        <p:nvPicPr>
          <p:cNvPr id="13" name="Picture 12">
            <a:extLst>
              <a:ext uri="{FF2B5EF4-FFF2-40B4-BE49-F238E27FC236}">
                <a16:creationId xmlns:a16="http://schemas.microsoft.com/office/drawing/2014/main" id="{C85712FA-9069-4886-A503-975DD8B95906}"/>
              </a:ext>
            </a:extLst>
          </p:cNvPr>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r="50833"/>
          <a:stretch/>
        </p:blipFill>
        <p:spPr>
          <a:xfrm>
            <a:off x="7231152" y="1674197"/>
            <a:ext cx="2633817" cy="2267802"/>
          </a:xfrm>
          <a:prstGeom prst="rect">
            <a:avLst/>
          </a:prstGeom>
        </p:spPr>
      </p:pic>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5E70F9DD-7F64-76B1-B6F7-1BB05BCD93B6}"/>
                  </a:ext>
                </a:extLst>
              </p14:cNvPr>
              <p14:cNvContentPartPr/>
              <p14:nvPr/>
            </p14:nvContentPartPr>
            <p14:xfrm>
              <a:off x="762840" y="1748160"/>
              <a:ext cx="9181800" cy="4606920"/>
            </p14:xfrm>
          </p:contentPart>
        </mc:Choice>
        <mc:Fallback>
          <p:pic>
            <p:nvPicPr>
              <p:cNvPr id="4" name="Ink 3">
                <a:extLst>
                  <a:ext uri="{FF2B5EF4-FFF2-40B4-BE49-F238E27FC236}">
                    <a16:creationId xmlns:a16="http://schemas.microsoft.com/office/drawing/2014/main" id="{5E70F9DD-7F64-76B1-B6F7-1BB05BCD93B6}"/>
                  </a:ext>
                </a:extLst>
              </p:cNvPr>
              <p:cNvPicPr/>
              <p:nvPr/>
            </p:nvPicPr>
            <p:blipFill>
              <a:blip r:embed="rId7"/>
              <a:stretch>
                <a:fillRect/>
              </a:stretch>
            </p:blipFill>
            <p:spPr>
              <a:xfrm>
                <a:off x="753480" y="1738800"/>
                <a:ext cx="9200520" cy="4625640"/>
              </a:xfrm>
              <a:prstGeom prst="rect">
                <a:avLst/>
              </a:prstGeom>
            </p:spPr>
          </p:pic>
        </mc:Fallback>
      </mc:AlternateContent>
    </p:spTree>
    <p:extLst>
      <p:ext uri="{BB962C8B-B14F-4D97-AF65-F5344CB8AC3E}">
        <p14:creationId xmlns:p14="http://schemas.microsoft.com/office/powerpoint/2010/main" val="651994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Expressing a power law distribution </a:t>
            </a:r>
            <a:endParaRPr dirty="0"/>
          </a:p>
        </p:txBody>
      </p:sp>
      <p:pic>
        <p:nvPicPr>
          <p:cNvPr id="121" name="Google Shape;121;p3"/>
          <p:cNvPicPr preferRelativeResize="0"/>
          <p:nvPr/>
        </p:nvPicPr>
        <p:blipFill rotWithShape="1">
          <a:blip r:embed="rId3"/>
          <a:srcRect/>
          <a:stretch/>
        </p:blipFill>
        <p:spPr>
          <a:xfrm>
            <a:off x="10192159" y="1047055"/>
            <a:ext cx="933598" cy="1199673"/>
          </a:xfrm>
          <a:prstGeom prst="rect">
            <a:avLst/>
          </a:prstGeom>
          <a:noFill/>
          <a:ln>
            <a:noFill/>
          </a:ln>
        </p:spPr>
      </p:pic>
      <p:cxnSp>
        <p:nvCxnSpPr>
          <p:cNvPr id="122" name="Google Shape;122;p3"/>
          <p:cNvCxnSpPr/>
          <p:nvPr/>
        </p:nvCxnSpPr>
        <p:spPr>
          <a:xfrm>
            <a:off x="354886" y="129613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dirty="0"/>
          </a:p>
        </p:txBody>
      </p:sp>
      <p:sp>
        <p:nvSpPr>
          <p:cNvPr id="9" name="Content Placeholder 2">
            <a:extLst>
              <a:ext uri="{FF2B5EF4-FFF2-40B4-BE49-F238E27FC236}">
                <a16:creationId xmlns:a16="http://schemas.microsoft.com/office/drawing/2014/main" id="{0B71223A-851A-4857-8F83-AC88ACCE0431}"/>
              </a:ext>
            </a:extLst>
          </p:cNvPr>
          <p:cNvSpPr txBox="1">
            <a:spLocks/>
          </p:cNvSpPr>
          <p:nvPr/>
        </p:nvSpPr>
        <p:spPr>
          <a:xfrm>
            <a:off x="142240" y="1544320"/>
            <a:ext cx="8808720"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n-US" dirty="0"/>
              <a:t>When the </a:t>
            </a:r>
            <a:r>
              <a:rPr lang="en-US" b="1" dirty="0"/>
              <a:t>frequency of an event </a:t>
            </a:r>
            <a:r>
              <a:rPr lang="en-US" dirty="0"/>
              <a:t>changes as  a </a:t>
            </a:r>
            <a:r>
              <a:rPr lang="en-US" b="1" dirty="0"/>
              <a:t>negative</a:t>
            </a:r>
            <a:r>
              <a:rPr lang="en-US" dirty="0"/>
              <a:t> </a:t>
            </a:r>
            <a:r>
              <a:rPr lang="en-US" b="1" dirty="0"/>
              <a:t>power of an attribute </a:t>
            </a:r>
            <a:r>
              <a:rPr lang="en-US" dirty="0"/>
              <a:t>-&gt; the frequency follows a </a:t>
            </a:r>
            <a:r>
              <a:rPr lang="en-US" b="1" dirty="0"/>
              <a:t>power-law</a:t>
            </a:r>
          </a:p>
          <a:p>
            <a:pPr algn="just"/>
            <a:r>
              <a:rPr lang="en-US" dirty="0"/>
              <a:t>Let </a:t>
            </a:r>
            <a:r>
              <a:rPr lang="en-US" b="1" dirty="0"/>
              <a:t>p(k)</a:t>
            </a:r>
            <a:r>
              <a:rPr lang="en-US" dirty="0"/>
              <a:t> denote the </a:t>
            </a:r>
            <a:r>
              <a:rPr lang="en-US" b="1" dirty="0"/>
              <a:t>fraction of individuals </a:t>
            </a:r>
            <a:r>
              <a:rPr lang="en-US" dirty="0"/>
              <a:t>having degree </a:t>
            </a:r>
            <a:r>
              <a:rPr lang="en-US" b="1" dirty="0"/>
              <a:t>k</a:t>
            </a:r>
            <a:r>
              <a:rPr lang="en-US" dirty="0"/>
              <a:t>.</a:t>
            </a:r>
          </a:p>
        </p:txBody>
      </p:sp>
      <p:sp>
        <p:nvSpPr>
          <p:cNvPr id="10" name="Rectangle 9">
            <a:extLst>
              <a:ext uri="{FF2B5EF4-FFF2-40B4-BE49-F238E27FC236}">
                <a16:creationId xmlns:a16="http://schemas.microsoft.com/office/drawing/2014/main" id="{3448CC7E-C0FB-4711-83B9-6E82550AB9D1}"/>
              </a:ext>
            </a:extLst>
          </p:cNvPr>
          <p:cNvSpPr/>
          <p:nvPr/>
        </p:nvSpPr>
        <p:spPr>
          <a:xfrm>
            <a:off x="772160" y="5343498"/>
            <a:ext cx="8598829" cy="707886"/>
          </a:xfrm>
          <a:prstGeom prst="rect">
            <a:avLst/>
          </a:prstGeom>
        </p:spPr>
        <p:txBody>
          <a:bodyPr wrap="none">
            <a:spAutoFit/>
          </a:bodyPr>
          <a:lstStyle/>
          <a:p>
            <a:r>
              <a:rPr lang="en-US" sz="2000" b="1" dirty="0"/>
              <a:t>b</a:t>
            </a:r>
            <a:r>
              <a:rPr lang="en-US" sz="2000" dirty="0"/>
              <a:t>: the </a:t>
            </a:r>
            <a:r>
              <a:rPr lang="en-US" sz="2000" b="1" dirty="0"/>
              <a:t>power-law exponent </a:t>
            </a:r>
            <a:r>
              <a:rPr lang="en-US" sz="2000" dirty="0"/>
              <a:t>and its value is typically in </a:t>
            </a:r>
            <a:r>
              <a:rPr lang="en-US" sz="2000" b="1" dirty="0"/>
              <a:t>the range of [2, 3]</a:t>
            </a:r>
          </a:p>
          <a:p>
            <a:r>
              <a:rPr lang="en-US" sz="2000" b="1" dirty="0"/>
              <a:t>a</a:t>
            </a:r>
            <a:r>
              <a:rPr lang="en-US" sz="2000" dirty="0"/>
              <a:t>: </a:t>
            </a:r>
            <a:r>
              <a:rPr lang="en-US" sz="2000" b="1" dirty="0"/>
              <a:t>power-law</a:t>
            </a:r>
            <a:r>
              <a:rPr lang="en-US" sz="2000" dirty="0"/>
              <a:t> </a:t>
            </a:r>
            <a:r>
              <a:rPr lang="en-US" sz="2000" b="1" dirty="0"/>
              <a:t>intercept</a:t>
            </a:r>
            <a:endParaRPr lang="en-US" sz="2000" b="1" i="1" dirty="0"/>
          </a:p>
        </p:txBody>
      </p:sp>
      <p:pic>
        <p:nvPicPr>
          <p:cNvPr id="11" name="Picture 10">
            <a:extLst>
              <a:ext uri="{FF2B5EF4-FFF2-40B4-BE49-F238E27FC236}">
                <a16:creationId xmlns:a16="http://schemas.microsoft.com/office/drawing/2014/main" id="{C708AD60-E837-4498-B017-51C18B2D4B54}"/>
              </a:ext>
            </a:extLst>
          </p:cNvPr>
          <p:cNvPicPr>
            <a:picLocks noChangeAspect="1"/>
          </p:cNvPicPr>
          <p:nvPr/>
        </p:nvPicPr>
        <p:blipFill>
          <a:blip r:embed="rId4">
            <a:lum bright="-20000" contrast="40000"/>
          </a:blip>
          <a:stretch>
            <a:fillRect/>
          </a:stretch>
        </p:blipFill>
        <p:spPr>
          <a:xfrm>
            <a:off x="4781714" y="3982721"/>
            <a:ext cx="1685126" cy="647841"/>
          </a:xfrm>
          <a:prstGeom prst="rect">
            <a:avLst/>
          </a:prstGeom>
        </p:spPr>
      </p:pic>
      <p:pic>
        <p:nvPicPr>
          <p:cNvPr id="12" name="Picture 11">
            <a:extLst>
              <a:ext uri="{FF2B5EF4-FFF2-40B4-BE49-F238E27FC236}">
                <a16:creationId xmlns:a16="http://schemas.microsoft.com/office/drawing/2014/main" id="{F8135794-AC2A-4FA2-8ADB-A390257F4976}"/>
              </a:ext>
            </a:extLst>
          </p:cNvPr>
          <p:cNvPicPr>
            <a:picLocks noChangeAspect="1"/>
          </p:cNvPicPr>
          <p:nvPr/>
        </p:nvPicPr>
        <p:blipFill>
          <a:blip r:embed="rId5">
            <a:lum bright="-20000" contrast="40000"/>
          </a:blip>
          <a:stretch>
            <a:fillRect/>
          </a:stretch>
        </p:blipFill>
        <p:spPr>
          <a:xfrm>
            <a:off x="4504912" y="4668520"/>
            <a:ext cx="3257328" cy="571168"/>
          </a:xfrm>
          <a:prstGeom prst="rect">
            <a:avLst/>
          </a:prstGeom>
        </p:spPr>
      </p:pic>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F8E35119-A91F-2642-5C54-E7E1F998B912}"/>
                  </a:ext>
                </a:extLst>
              </p14:cNvPr>
              <p14:cNvContentPartPr/>
              <p14:nvPr/>
            </p14:nvContentPartPr>
            <p14:xfrm>
              <a:off x="1341000" y="223560"/>
              <a:ext cx="10703520" cy="5264640"/>
            </p14:xfrm>
          </p:contentPart>
        </mc:Choice>
        <mc:Fallback>
          <p:pic>
            <p:nvPicPr>
              <p:cNvPr id="3" name="Ink 2">
                <a:extLst>
                  <a:ext uri="{FF2B5EF4-FFF2-40B4-BE49-F238E27FC236}">
                    <a16:creationId xmlns:a16="http://schemas.microsoft.com/office/drawing/2014/main" id="{F8E35119-A91F-2642-5C54-E7E1F998B912}"/>
                  </a:ext>
                </a:extLst>
              </p:cNvPr>
              <p:cNvPicPr/>
              <p:nvPr/>
            </p:nvPicPr>
            <p:blipFill>
              <a:blip r:embed="rId7"/>
              <a:stretch>
                <a:fillRect/>
              </a:stretch>
            </p:blipFill>
            <p:spPr>
              <a:xfrm>
                <a:off x="1331640" y="214200"/>
                <a:ext cx="10722240" cy="5283360"/>
              </a:xfrm>
              <a:prstGeom prst="rect">
                <a:avLst/>
              </a:prstGeom>
            </p:spPr>
          </p:pic>
        </mc:Fallback>
      </mc:AlternateContent>
    </p:spTree>
    <p:extLst>
      <p:ext uri="{BB962C8B-B14F-4D97-AF65-F5344CB8AC3E}">
        <p14:creationId xmlns:p14="http://schemas.microsoft.com/office/powerpoint/2010/main" val="25241935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How to test for existence of power law ?</a:t>
            </a:r>
            <a:endParaRPr dirty="0"/>
          </a:p>
        </p:txBody>
      </p:sp>
      <p:pic>
        <p:nvPicPr>
          <p:cNvPr id="121" name="Google Shape;121;p3"/>
          <p:cNvPicPr preferRelativeResize="0"/>
          <p:nvPr/>
        </p:nvPicPr>
        <p:blipFill rotWithShape="1">
          <a:blip r:embed="rId3"/>
          <a:srcRect/>
          <a:stretch/>
        </p:blipFill>
        <p:spPr>
          <a:xfrm>
            <a:off x="10659519" y="569535"/>
            <a:ext cx="933598" cy="119967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dirty="0"/>
          </a:p>
        </p:txBody>
      </p:sp>
      <p:sp>
        <p:nvSpPr>
          <p:cNvPr id="9" name="Content Placeholder 2">
            <a:extLst>
              <a:ext uri="{FF2B5EF4-FFF2-40B4-BE49-F238E27FC236}">
                <a16:creationId xmlns:a16="http://schemas.microsoft.com/office/drawing/2014/main" id="{7C1D1D1D-5451-4890-BAD4-CE52DFF8AF34}"/>
              </a:ext>
            </a:extLst>
          </p:cNvPr>
          <p:cNvSpPr txBox="1">
            <a:spLocks/>
          </p:cNvSpPr>
          <p:nvPr/>
        </p:nvSpPr>
        <p:spPr>
          <a:xfrm>
            <a:off x="474512" y="1424090"/>
            <a:ext cx="9072239"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n-US" b="1" dirty="0"/>
              <a:t>Pick</a:t>
            </a:r>
            <a:r>
              <a:rPr lang="en-US" dirty="0"/>
              <a:t> a </a:t>
            </a:r>
            <a:r>
              <a:rPr lang="en-US" b="1" dirty="0"/>
              <a:t>popularity measure </a:t>
            </a:r>
            <a:r>
              <a:rPr lang="en-US" dirty="0"/>
              <a:t>and compute it for the whole network. For instance, </a:t>
            </a:r>
            <a:r>
              <a:rPr lang="en-US" b="1" dirty="0"/>
              <a:t>we can take the number of friends</a:t>
            </a:r>
            <a:r>
              <a:rPr lang="en-US" dirty="0"/>
              <a:t> in a social network</a:t>
            </a:r>
          </a:p>
          <a:p>
            <a:pPr algn="just"/>
            <a:r>
              <a:rPr lang="en-US" b="1" dirty="0"/>
              <a:t>Compute p(k), </a:t>
            </a:r>
            <a:r>
              <a:rPr lang="en-US" dirty="0"/>
              <a:t>the </a:t>
            </a:r>
            <a:r>
              <a:rPr lang="en-US" b="1" u="sng" dirty="0"/>
              <a:t>fraction of individuals </a:t>
            </a:r>
            <a:r>
              <a:rPr lang="en-US" dirty="0"/>
              <a:t>having </a:t>
            </a:r>
            <a:r>
              <a:rPr lang="en-US" b="1" dirty="0"/>
              <a:t>popularity k</a:t>
            </a:r>
            <a:r>
              <a:rPr lang="en-US" dirty="0"/>
              <a:t>. </a:t>
            </a:r>
          </a:p>
          <a:p>
            <a:pPr algn="just"/>
            <a:r>
              <a:rPr lang="en-US" dirty="0"/>
              <a:t>Plot a </a:t>
            </a:r>
            <a:r>
              <a:rPr lang="en-US" b="1" dirty="0"/>
              <a:t>log-log graph</a:t>
            </a:r>
            <a:r>
              <a:rPr lang="en-US" dirty="0"/>
              <a:t>, where the x-axis represents </a:t>
            </a:r>
            <a:r>
              <a:rPr lang="en-US" b="1" dirty="0"/>
              <a:t>ln k </a:t>
            </a:r>
            <a:r>
              <a:rPr lang="en-US" dirty="0"/>
              <a:t>and the y-axis represents </a:t>
            </a:r>
            <a:r>
              <a:rPr lang="en-US" b="1" dirty="0"/>
              <a:t>ln p(k).</a:t>
            </a:r>
          </a:p>
          <a:p>
            <a:pPr algn="just"/>
            <a:r>
              <a:rPr lang="en-US" dirty="0"/>
              <a:t>If a power-law distribution exists, we should observe a </a:t>
            </a:r>
            <a:r>
              <a:rPr lang="en-US" b="1" dirty="0"/>
              <a:t>straight line</a:t>
            </a:r>
          </a:p>
          <a:p>
            <a:pPr algn="just"/>
            <a:r>
              <a:rPr lang="en-US" b="1" dirty="0"/>
              <a:t>If it does not</a:t>
            </a:r>
            <a:r>
              <a:rPr lang="en-US" dirty="0"/>
              <a:t>, </a:t>
            </a:r>
            <a:r>
              <a:rPr lang="en-US" b="1" dirty="0"/>
              <a:t>it does NOT look like a network with a power law (a real life network) </a:t>
            </a:r>
            <a:r>
              <a:rPr lang="en-US" dirty="0"/>
              <a:t>!</a:t>
            </a: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1E193C61-7742-BD90-D252-487893B9D9E7}"/>
                  </a:ext>
                </a:extLst>
              </p14:cNvPr>
              <p14:cNvContentPartPr/>
              <p14:nvPr/>
            </p14:nvContentPartPr>
            <p14:xfrm>
              <a:off x="866880" y="4129200"/>
              <a:ext cx="8045640" cy="1476360"/>
            </p14:xfrm>
          </p:contentPart>
        </mc:Choice>
        <mc:Fallback>
          <p:pic>
            <p:nvPicPr>
              <p:cNvPr id="3" name="Ink 2">
                <a:extLst>
                  <a:ext uri="{FF2B5EF4-FFF2-40B4-BE49-F238E27FC236}">
                    <a16:creationId xmlns:a16="http://schemas.microsoft.com/office/drawing/2014/main" id="{1E193C61-7742-BD90-D252-487893B9D9E7}"/>
                  </a:ext>
                </a:extLst>
              </p:cNvPr>
              <p:cNvPicPr/>
              <p:nvPr/>
            </p:nvPicPr>
            <p:blipFill>
              <a:blip r:embed="rId5"/>
              <a:stretch>
                <a:fillRect/>
              </a:stretch>
            </p:blipFill>
            <p:spPr>
              <a:xfrm>
                <a:off x="857520" y="4119840"/>
                <a:ext cx="8064360" cy="1495080"/>
              </a:xfrm>
              <a:prstGeom prst="rect">
                <a:avLst/>
              </a:prstGeom>
            </p:spPr>
          </p:pic>
        </mc:Fallback>
      </mc:AlternateContent>
    </p:spTree>
    <p:extLst>
      <p:ext uri="{BB962C8B-B14F-4D97-AF65-F5344CB8AC3E}">
        <p14:creationId xmlns:p14="http://schemas.microsoft.com/office/powerpoint/2010/main" val="1600981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3ABA4-66D8-4A1C-75C5-FE0135716467}"/>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9AC1A2D9-40D9-934A-1F86-31F08EEFFB60}"/>
              </a:ext>
            </a:extLst>
          </p:cNvPr>
          <p:cNvSpPr>
            <a:spLocks noGrp="1"/>
          </p:cNvSpPr>
          <p:nvPr>
            <p:ph type="body" idx="1"/>
          </p:nvPr>
        </p:nvSpPr>
        <p:spPr/>
        <p:txBody>
          <a:bodyPr/>
          <a:lstStyle/>
          <a:p>
            <a:endParaRPr lang="en-IN"/>
          </a:p>
        </p:txBody>
      </p:sp>
      <p:sp>
        <p:nvSpPr>
          <p:cNvPr id="4" name="Text Placeholder 3">
            <a:extLst>
              <a:ext uri="{FF2B5EF4-FFF2-40B4-BE49-F238E27FC236}">
                <a16:creationId xmlns:a16="http://schemas.microsoft.com/office/drawing/2014/main" id="{4254AE26-EC8B-A170-6F3D-AAA4BC13C4BE}"/>
              </a:ext>
            </a:extLst>
          </p:cNvPr>
          <p:cNvSpPr>
            <a:spLocks noGrp="1"/>
          </p:cNvSpPr>
          <p:nvPr>
            <p:ph type="body" idx="2"/>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EAEEE148-1CFD-CBD7-A9EC-BE2394343982}"/>
                  </a:ext>
                </a:extLst>
              </p14:cNvPr>
              <p14:cNvContentPartPr/>
              <p14:nvPr/>
            </p14:nvContentPartPr>
            <p14:xfrm>
              <a:off x="141480" y="177840"/>
              <a:ext cx="11552400" cy="5082480"/>
            </p14:xfrm>
          </p:contentPart>
        </mc:Choice>
        <mc:Fallback xmlns="">
          <p:pic>
            <p:nvPicPr>
              <p:cNvPr id="5" name="Ink 4">
                <a:extLst>
                  <a:ext uri="{FF2B5EF4-FFF2-40B4-BE49-F238E27FC236}">
                    <a16:creationId xmlns:a16="http://schemas.microsoft.com/office/drawing/2014/main" id="{EAEEE148-1CFD-CBD7-A9EC-BE2394343982}"/>
                  </a:ext>
                </a:extLst>
              </p:cNvPr>
              <p:cNvPicPr/>
              <p:nvPr/>
            </p:nvPicPr>
            <p:blipFill>
              <a:blip r:embed="rId3"/>
              <a:stretch>
                <a:fillRect/>
              </a:stretch>
            </p:blipFill>
            <p:spPr>
              <a:xfrm>
                <a:off x="132120" y="168480"/>
                <a:ext cx="11571120" cy="5101200"/>
              </a:xfrm>
              <a:prstGeom prst="rect">
                <a:avLst/>
              </a:prstGeom>
            </p:spPr>
          </p:pic>
        </mc:Fallback>
      </mc:AlternateContent>
    </p:spTree>
    <p:extLst>
      <p:ext uri="{BB962C8B-B14F-4D97-AF65-F5344CB8AC3E}">
        <p14:creationId xmlns:p14="http://schemas.microsoft.com/office/powerpoint/2010/main" val="28266047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9451454"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Power Law in Degree Distribution  in Real World Social Graphs</a:t>
            </a:r>
            <a:endParaRPr dirty="0"/>
          </a:p>
        </p:txBody>
      </p:sp>
      <p:pic>
        <p:nvPicPr>
          <p:cNvPr id="121" name="Google Shape;121;p3"/>
          <p:cNvPicPr preferRelativeResize="0"/>
          <p:nvPr/>
        </p:nvPicPr>
        <p:blipFill rotWithShape="1">
          <a:blip r:embed="rId3"/>
          <a:srcRect/>
          <a:stretch/>
        </p:blipFill>
        <p:spPr>
          <a:xfrm>
            <a:off x="10659519" y="569535"/>
            <a:ext cx="933598" cy="119967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dirty="0"/>
          </a:p>
        </p:txBody>
      </p:sp>
      <p:pic>
        <p:nvPicPr>
          <p:cNvPr id="3" name="Picture 2">
            <a:extLst>
              <a:ext uri="{FF2B5EF4-FFF2-40B4-BE49-F238E27FC236}">
                <a16:creationId xmlns:a16="http://schemas.microsoft.com/office/drawing/2014/main" id="{20BE5D6D-422B-9046-48F8-C870E54F71B8}"/>
              </a:ext>
            </a:extLst>
          </p:cNvPr>
          <p:cNvPicPr>
            <a:picLocks noChangeAspect="1"/>
          </p:cNvPicPr>
          <p:nvPr/>
        </p:nvPicPr>
        <p:blipFill>
          <a:blip r:embed="rId4"/>
          <a:stretch>
            <a:fillRect/>
          </a:stretch>
        </p:blipFill>
        <p:spPr>
          <a:xfrm>
            <a:off x="410818" y="1382486"/>
            <a:ext cx="8947544" cy="5072230"/>
          </a:xfrm>
          <a:prstGeom prst="rect">
            <a:avLst/>
          </a:prstGeom>
        </p:spPr>
      </p:pic>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57B7B524-C08A-37E7-642B-E00E2E30703A}"/>
                  </a:ext>
                </a:extLst>
              </p14:cNvPr>
              <p14:cNvContentPartPr/>
              <p14:nvPr/>
            </p14:nvContentPartPr>
            <p14:xfrm>
              <a:off x="8398800" y="4410720"/>
              <a:ext cx="1999800" cy="715680"/>
            </p14:xfrm>
          </p:contentPart>
        </mc:Choice>
        <mc:Fallback>
          <p:pic>
            <p:nvPicPr>
              <p:cNvPr id="4" name="Ink 3">
                <a:extLst>
                  <a:ext uri="{FF2B5EF4-FFF2-40B4-BE49-F238E27FC236}">
                    <a16:creationId xmlns:a16="http://schemas.microsoft.com/office/drawing/2014/main" id="{57B7B524-C08A-37E7-642B-E00E2E30703A}"/>
                  </a:ext>
                </a:extLst>
              </p:cNvPr>
              <p:cNvPicPr/>
              <p:nvPr/>
            </p:nvPicPr>
            <p:blipFill>
              <a:blip r:embed="rId6"/>
              <a:stretch>
                <a:fillRect/>
              </a:stretch>
            </p:blipFill>
            <p:spPr>
              <a:xfrm>
                <a:off x="8389440" y="4401360"/>
                <a:ext cx="2018520" cy="734400"/>
              </a:xfrm>
              <a:prstGeom prst="rect">
                <a:avLst/>
              </a:prstGeom>
            </p:spPr>
          </p:pic>
        </mc:Fallback>
      </mc:AlternateContent>
    </p:spTree>
    <p:extLst>
      <p:ext uri="{BB962C8B-B14F-4D97-AF65-F5344CB8AC3E}">
        <p14:creationId xmlns:p14="http://schemas.microsoft.com/office/powerpoint/2010/main" val="9520521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Google Shape;107;p2"/>
          <p:cNvSpPr/>
          <p:nvPr/>
        </p:nvSpPr>
        <p:spPr>
          <a:xfrm>
            <a:off x="598883" y="2888778"/>
            <a:ext cx="7497214" cy="646290"/>
          </a:xfrm>
          <a:prstGeom prst="rect">
            <a:avLst/>
          </a:prstGeom>
          <a:noFill/>
          <a:ln>
            <a:noFill/>
          </a:ln>
        </p:spPr>
        <p:txBody>
          <a:bodyPr spcFirstLastPara="1" wrap="square" lIns="91425" tIns="45700" rIns="91425" bIns="4570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en-US" sz="3600" b="1" i="0" u="none" strike="noStrike" cap="none" dirty="0">
                <a:solidFill>
                  <a:srgbClr val="2E5496"/>
                </a:solidFill>
                <a:latin typeface="Calibri"/>
                <a:ea typeface="Calibri"/>
                <a:cs typeface="Calibri"/>
                <a:sym typeface="Calibri"/>
              </a:rPr>
              <a:t>Scale Free and Fat Tailed …  </a:t>
            </a:r>
            <a:endParaRPr lang="en-US" sz="3600" b="0" i="0" u="none" strike="noStrike" cap="none" dirty="0">
              <a:solidFill>
                <a:srgbClr val="000000"/>
              </a:solidFill>
              <a:latin typeface="Calibri"/>
              <a:ea typeface="Calibri"/>
              <a:cs typeface="Calibri"/>
              <a:sym typeface="Calibri"/>
            </a:endParaRPr>
          </a:p>
        </p:txBody>
      </p:sp>
      <p:sp>
        <p:nvSpPr>
          <p:cNvPr id="108" name="Google Shape;108;p2"/>
          <p:cNvSpPr/>
          <p:nvPr/>
        </p:nvSpPr>
        <p:spPr>
          <a:xfrm>
            <a:off x="598883" y="5489699"/>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Dr. Arti Arya</a:t>
            </a:r>
            <a:endParaRPr sz="2400" b="1" dirty="0">
              <a:solidFill>
                <a:schemeClr val="dk1"/>
              </a:solidFill>
              <a:latin typeface="Calibri"/>
              <a:ea typeface="Calibri"/>
              <a:cs typeface="Calibri"/>
              <a:sym typeface="Calibri"/>
            </a:endParaRPr>
          </a:p>
        </p:txBody>
      </p:sp>
      <p:sp>
        <p:nvSpPr>
          <p:cNvPr id="109" name="Google Shape;109;p2"/>
          <p:cNvSpPr/>
          <p:nvPr/>
        </p:nvSpPr>
        <p:spPr>
          <a:xfrm>
            <a:off x="598883" y="5887304"/>
            <a:ext cx="749721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Department of Computer Science and Engineering</a:t>
            </a:r>
            <a:endParaRPr sz="2000">
              <a:solidFill>
                <a:schemeClr val="dk1"/>
              </a:solidFill>
              <a:latin typeface="Calibri"/>
              <a:ea typeface="Calibri"/>
              <a:cs typeface="Calibri"/>
              <a:sym typeface="Calibri"/>
            </a:endParaRPr>
          </a:p>
        </p:txBody>
      </p:sp>
      <p:grpSp>
        <p:nvGrpSpPr>
          <p:cNvPr id="110" name="Google Shape;110;p2"/>
          <p:cNvGrpSpPr/>
          <p:nvPr/>
        </p:nvGrpSpPr>
        <p:grpSpPr>
          <a:xfrm>
            <a:off x="313844" y="5489699"/>
            <a:ext cx="1066895" cy="1078155"/>
            <a:chOff x="313844" y="5489699"/>
            <a:chExt cx="1066895" cy="1078155"/>
          </a:xfrm>
        </p:grpSpPr>
        <p:sp>
          <p:nvSpPr>
            <p:cNvPr id="111" name="Google Shape;111;p2"/>
            <p:cNvSpPr/>
            <p:nvPr/>
          </p:nvSpPr>
          <p:spPr>
            <a:xfrm rot="5400000">
              <a:off x="824432" y="6011547"/>
              <a:ext cx="45719" cy="1066895"/>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 name="Google Shape;112;p2"/>
            <p:cNvSpPr/>
            <p:nvPr/>
          </p:nvSpPr>
          <p:spPr>
            <a:xfrm rot="10800000">
              <a:off x="313844" y="5489699"/>
              <a:ext cx="45719" cy="1066895"/>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cxnSp>
        <p:nvCxnSpPr>
          <p:cNvPr id="113" name="Google Shape;113;p2"/>
          <p:cNvCxnSpPr/>
          <p:nvPr/>
        </p:nvCxnSpPr>
        <p:spPr>
          <a:xfrm rot="10800000" flipH="1">
            <a:off x="0" y="2596822"/>
            <a:ext cx="7904054" cy="68537"/>
          </a:xfrm>
          <a:prstGeom prst="straightConnector1">
            <a:avLst/>
          </a:prstGeom>
          <a:noFill/>
          <a:ln w="38100" cap="flat" cmpd="sng">
            <a:solidFill>
              <a:srgbClr val="DFA267"/>
            </a:solidFill>
            <a:prstDash val="solid"/>
            <a:miter lim="800000"/>
            <a:headEnd type="none" w="sm" len="sm"/>
            <a:tailEnd type="none" w="sm" len="sm"/>
          </a:ln>
        </p:spPr>
      </p:cxnSp>
      <p:pic>
        <p:nvPicPr>
          <p:cNvPr id="114" name="Google Shape;114;p2"/>
          <p:cNvPicPr preferRelativeResize="0"/>
          <p:nvPr/>
        </p:nvPicPr>
        <p:blipFill rotWithShape="1">
          <a:blip r:embed="rId3"/>
          <a:srcRect/>
          <a:stretch/>
        </p:blipFill>
        <p:spPr>
          <a:xfrm>
            <a:off x="10659519" y="569535"/>
            <a:ext cx="933598" cy="1199673"/>
          </a:xfrm>
          <a:prstGeom prst="rect">
            <a:avLst/>
          </a:prstGeom>
          <a:noFill/>
          <a:ln>
            <a:noFill/>
          </a:ln>
        </p:spPr>
      </p:pic>
      <p:sp>
        <p:nvSpPr>
          <p:cNvPr id="11" name="Google Shape;106;p2">
            <a:extLst>
              <a:ext uri="{FF2B5EF4-FFF2-40B4-BE49-F238E27FC236}">
                <a16:creationId xmlns:a16="http://schemas.microsoft.com/office/drawing/2014/main" id="{F9CD9FBF-6916-44A5-84BC-8A4AE0039DDF}"/>
              </a:ext>
            </a:extLst>
          </p:cNvPr>
          <p:cNvSpPr/>
          <p:nvPr/>
        </p:nvSpPr>
        <p:spPr>
          <a:xfrm>
            <a:off x="598883" y="1849772"/>
            <a:ext cx="749721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cap="none" dirty="0">
                <a:solidFill>
                  <a:schemeClr val="dk1"/>
                </a:solidFill>
                <a:latin typeface="Calibri"/>
                <a:ea typeface="Calibri"/>
                <a:cs typeface="Calibri"/>
                <a:sym typeface="Calibri"/>
              </a:rPr>
              <a:t>Graph Theory and its Applications</a:t>
            </a:r>
            <a:endParaRPr dirty="0"/>
          </a:p>
        </p:txBody>
      </p:sp>
    </p:spTree>
    <p:extLst>
      <p:ext uri="{BB962C8B-B14F-4D97-AF65-F5344CB8AC3E}">
        <p14:creationId xmlns:p14="http://schemas.microsoft.com/office/powerpoint/2010/main" val="19953390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Scale free ? </a:t>
            </a:r>
            <a:endParaRPr dirty="0"/>
          </a:p>
        </p:txBody>
      </p:sp>
      <p:pic>
        <p:nvPicPr>
          <p:cNvPr id="121" name="Google Shape;121;p3"/>
          <p:cNvPicPr preferRelativeResize="0"/>
          <p:nvPr/>
        </p:nvPicPr>
        <p:blipFill rotWithShape="1">
          <a:blip r:embed="rId3"/>
          <a:srcRect/>
          <a:stretch/>
        </p:blipFill>
        <p:spPr>
          <a:xfrm>
            <a:off x="10659519" y="569535"/>
            <a:ext cx="933598" cy="119967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dirty="0"/>
          </a:p>
        </p:txBody>
      </p:sp>
      <p:sp>
        <p:nvSpPr>
          <p:cNvPr id="9" name="Content Placeholder 2">
            <a:extLst>
              <a:ext uri="{FF2B5EF4-FFF2-40B4-BE49-F238E27FC236}">
                <a16:creationId xmlns:a16="http://schemas.microsoft.com/office/drawing/2014/main" id="{696E62DB-63CB-4888-95C3-8D079467331B}"/>
              </a:ext>
            </a:extLst>
          </p:cNvPr>
          <p:cNvSpPr txBox="1">
            <a:spLocks/>
          </p:cNvSpPr>
          <p:nvPr/>
        </p:nvSpPr>
        <p:spPr>
          <a:xfrm>
            <a:off x="0" y="1424090"/>
            <a:ext cx="9733280"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n-US" sz="2800" b="0" i="0" dirty="0">
                <a:solidFill>
                  <a:srgbClr val="CC0099"/>
                </a:solidFill>
                <a:effectLst/>
                <a:latin typeface="Calibri" panose="020F0502020204030204" pitchFamily="34" charset="0"/>
                <a:ea typeface="Calibri" panose="020F0502020204030204" pitchFamily="34" charset="0"/>
                <a:cs typeface="Calibri" panose="020F0502020204030204" pitchFamily="34" charset="0"/>
              </a:rPr>
              <a:t>A </a:t>
            </a:r>
            <a:r>
              <a:rPr lang="en-US" sz="2800" b="1" i="0" dirty="0">
                <a:solidFill>
                  <a:srgbClr val="CC0099"/>
                </a:solidFill>
                <a:effectLst/>
                <a:latin typeface="Calibri" panose="020F0502020204030204" pitchFamily="34" charset="0"/>
                <a:ea typeface="Calibri" panose="020F0502020204030204" pitchFamily="34" charset="0"/>
                <a:cs typeface="Calibri" panose="020F0502020204030204" pitchFamily="34" charset="0"/>
              </a:rPr>
              <a:t>Scale Free Network</a:t>
            </a:r>
            <a:r>
              <a:rPr lang="en-US" sz="2800" b="0" i="0" dirty="0">
                <a:solidFill>
                  <a:srgbClr val="CC0099"/>
                </a:solidFill>
                <a:effectLst/>
                <a:latin typeface="Calibri" panose="020F0502020204030204" pitchFamily="34" charset="0"/>
                <a:ea typeface="Calibri" panose="020F0502020204030204" pitchFamily="34" charset="0"/>
                <a:cs typeface="Calibri" panose="020F0502020204030204" pitchFamily="34" charset="0"/>
              </a:rPr>
              <a:t> is one in which the </a:t>
            </a:r>
            <a:r>
              <a:rPr lang="en-US" sz="2800" b="0" i="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distribution of links to nodes </a:t>
            </a:r>
            <a:r>
              <a:rPr lang="en-US" sz="2800" b="0" i="0" dirty="0">
                <a:solidFill>
                  <a:srgbClr val="CC0099"/>
                </a:solidFill>
                <a:effectLst/>
                <a:latin typeface="Calibri" panose="020F0502020204030204" pitchFamily="34" charset="0"/>
                <a:ea typeface="Calibri" panose="020F0502020204030204" pitchFamily="34" charset="0"/>
                <a:cs typeface="Calibri" panose="020F0502020204030204" pitchFamily="34" charset="0"/>
              </a:rPr>
              <a:t>follows a power law. </a:t>
            </a:r>
            <a:endParaRPr lang="en-US" dirty="0"/>
          </a:p>
          <a:p>
            <a:pPr algn="just"/>
            <a:r>
              <a:rPr lang="en-US" dirty="0"/>
              <a:t>Or A </a:t>
            </a:r>
            <a:r>
              <a:rPr lang="en-US" b="1" dirty="0"/>
              <a:t>scale-free network is one with a </a:t>
            </a:r>
            <a:r>
              <a:rPr lang="en-US" b="1" i="1" u="sng" dirty="0"/>
              <a:t>power-law degree distribution </a:t>
            </a:r>
          </a:p>
          <a:p>
            <a:pPr algn="just"/>
            <a:endParaRPr lang="en-US" b="1" i="1" u="sng" dirty="0"/>
          </a:p>
          <a:p>
            <a:pPr algn="just"/>
            <a:r>
              <a:rPr lang="en-US" dirty="0"/>
              <a:t>Networks with power-law distributions are called scale-free because power laws have </a:t>
            </a:r>
            <a:r>
              <a:rPr lang="en-US" b="1" dirty="0"/>
              <a:t>the same functional form at all scales i.e. remains unchanged other than a multiplicative factor when rescaling the independent variable k </a:t>
            </a:r>
          </a:p>
          <a:p>
            <a:pPr marL="114300" indent="0" algn="just">
              <a:buNone/>
            </a:pPr>
            <a:r>
              <a:rPr lang="en-IN" b="1" dirty="0"/>
              <a:t>     p</a:t>
            </a:r>
            <a:r>
              <a:rPr lang="en-IN" b="1" baseline="-25000" dirty="0"/>
              <a:t>k</a:t>
            </a:r>
            <a:r>
              <a:rPr lang="en-IN" b="1" dirty="0"/>
              <a:t> = a(ck)</a:t>
            </a:r>
            <a:r>
              <a:rPr lang="en-IN" b="1" baseline="30000" dirty="0"/>
              <a:t>-b</a:t>
            </a:r>
            <a:r>
              <a:rPr lang="en-IN" b="1" dirty="0"/>
              <a:t> =  </a:t>
            </a:r>
            <a:r>
              <a:rPr lang="en-IN" b="1" dirty="0" err="1"/>
              <a:t>a.c</a:t>
            </a:r>
            <a:r>
              <a:rPr lang="en-IN" b="1" baseline="30000" dirty="0"/>
              <a:t>-b</a:t>
            </a:r>
            <a:r>
              <a:rPr lang="en-IN" b="1" dirty="0"/>
              <a:t> .k</a:t>
            </a:r>
            <a:r>
              <a:rPr lang="en-IN" b="1" baseline="30000" dirty="0"/>
              <a:t>-b</a:t>
            </a:r>
            <a:r>
              <a:rPr lang="en-IN" b="1" dirty="0"/>
              <a:t> = a’ .k</a:t>
            </a:r>
            <a:r>
              <a:rPr lang="en-IN" b="1" baseline="30000" dirty="0"/>
              <a:t>-b</a:t>
            </a:r>
            <a:r>
              <a:rPr lang="en-IN" b="1" dirty="0"/>
              <a:t> </a:t>
            </a:r>
            <a:endParaRPr lang="en-US" b="1" dirty="0"/>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B86B49A3-7458-823C-B2BB-57C76755F467}"/>
                  </a:ext>
                </a:extLst>
              </p14:cNvPr>
              <p14:cNvContentPartPr/>
              <p14:nvPr/>
            </p14:nvContentPartPr>
            <p14:xfrm>
              <a:off x="510840" y="1964160"/>
              <a:ext cx="10819080" cy="4697640"/>
            </p14:xfrm>
          </p:contentPart>
        </mc:Choice>
        <mc:Fallback>
          <p:pic>
            <p:nvPicPr>
              <p:cNvPr id="3" name="Ink 2">
                <a:extLst>
                  <a:ext uri="{FF2B5EF4-FFF2-40B4-BE49-F238E27FC236}">
                    <a16:creationId xmlns:a16="http://schemas.microsoft.com/office/drawing/2014/main" id="{B86B49A3-7458-823C-B2BB-57C76755F467}"/>
                  </a:ext>
                </a:extLst>
              </p:cNvPr>
              <p:cNvPicPr/>
              <p:nvPr/>
            </p:nvPicPr>
            <p:blipFill>
              <a:blip r:embed="rId5"/>
              <a:stretch>
                <a:fillRect/>
              </a:stretch>
            </p:blipFill>
            <p:spPr>
              <a:xfrm>
                <a:off x="501480" y="1954800"/>
                <a:ext cx="10837800" cy="4716360"/>
              </a:xfrm>
              <a:prstGeom prst="rect">
                <a:avLst/>
              </a:prstGeom>
            </p:spPr>
          </p:pic>
        </mc:Fallback>
      </mc:AlternateContent>
    </p:spTree>
    <p:extLst>
      <p:ext uri="{BB962C8B-B14F-4D97-AF65-F5344CB8AC3E}">
        <p14:creationId xmlns:p14="http://schemas.microsoft.com/office/powerpoint/2010/main" val="2664706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Scale free networks examples</a:t>
            </a:r>
            <a:endParaRPr dirty="0"/>
          </a:p>
        </p:txBody>
      </p:sp>
      <p:pic>
        <p:nvPicPr>
          <p:cNvPr id="121" name="Google Shape;121;p3"/>
          <p:cNvPicPr preferRelativeResize="0"/>
          <p:nvPr/>
        </p:nvPicPr>
        <p:blipFill rotWithShape="1">
          <a:blip r:embed="rId3"/>
          <a:srcRect/>
          <a:stretch/>
        </p:blipFill>
        <p:spPr>
          <a:xfrm>
            <a:off x="10659519" y="569535"/>
            <a:ext cx="933598" cy="119967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dirty="0"/>
          </a:p>
        </p:txBody>
      </p:sp>
      <p:sp>
        <p:nvSpPr>
          <p:cNvPr id="9" name="Content Placeholder 2">
            <a:extLst>
              <a:ext uri="{FF2B5EF4-FFF2-40B4-BE49-F238E27FC236}">
                <a16:creationId xmlns:a16="http://schemas.microsoft.com/office/drawing/2014/main" id="{DACCA7D3-F871-4009-9AFD-728219251AAD}"/>
              </a:ext>
            </a:extLst>
          </p:cNvPr>
          <p:cNvSpPr txBox="1">
            <a:spLocks/>
          </p:cNvSpPr>
          <p:nvPr/>
        </p:nvSpPr>
        <p:spPr>
          <a:xfrm>
            <a:off x="0" y="1316458"/>
            <a:ext cx="9570720"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n-IN" dirty="0"/>
              <a:t>Several networks are claimed to be scale-free</a:t>
            </a:r>
          </a:p>
          <a:p>
            <a:pPr algn="just"/>
            <a:endParaRPr lang="en-IN" dirty="0"/>
          </a:p>
          <a:p>
            <a:pPr lvl="1" algn="just"/>
            <a:r>
              <a:rPr lang="en-US" dirty="0"/>
              <a:t>World wide </a:t>
            </a:r>
            <a:r>
              <a:rPr lang="en-US" b="1" dirty="0"/>
              <a:t>web</a:t>
            </a:r>
          </a:p>
          <a:p>
            <a:pPr lvl="1" algn="just"/>
            <a:r>
              <a:rPr lang="en-US" b="1" dirty="0"/>
              <a:t>Social networks</a:t>
            </a:r>
            <a:r>
              <a:rPr lang="en-US" dirty="0"/>
              <a:t>, including collaboration networks. Two examples that have been studied extensively are the </a:t>
            </a:r>
            <a:r>
              <a:rPr lang="en-US" b="1" dirty="0"/>
              <a:t>collaboration of movie actors in films and the co-authorship by mathematicians of papers</a:t>
            </a:r>
            <a:r>
              <a:rPr lang="en-US" dirty="0"/>
              <a:t>.</a:t>
            </a:r>
          </a:p>
          <a:p>
            <a:pPr lvl="1" algn="just"/>
            <a:r>
              <a:rPr lang="en-US" dirty="0"/>
              <a:t>Some </a:t>
            </a:r>
            <a:r>
              <a:rPr lang="en-US" b="1" dirty="0"/>
              <a:t>financial networks such as interbank payment n</a:t>
            </a:r>
            <a:r>
              <a:rPr lang="en-US" dirty="0"/>
              <a:t>etworks </a:t>
            </a:r>
          </a:p>
          <a:p>
            <a:pPr lvl="1" algn="just"/>
            <a:r>
              <a:rPr lang="en-US" b="1" dirty="0"/>
              <a:t>Protein-protein interactio</a:t>
            </a:r>
            <a:r>
              <a:rPr lang="en-US" dirty="0"/>
              <a:t>n networks.</a:t>
            </a:r>
          </a:p>
          <a:p>
            <a:pPr lvl="1" algn="just"/>
            <a:r>
              <a:rPr lang="en-US" b="1" dirty="0"/>
              <a:t>Semantic networks</a:t>
            </a:r>
          </a:p>
          <a:p>
            <a:pPr lvl="1" algn="just"/>
            <a:r>
              <a:rPr lang="en-US" b="1" dirty="0"/>
              <a:t>Airline networks.</a:t>
            </a:r>
          </a:p>
          <a:p>
            <a:pPr algn="just"/>
            <a:endParaRPr lang="en-IN" dirty="0"/>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81CDA979-58B7-1F81-C19E-1C289C65402E}"/>
                  </a:ext>
                </a:extLst>
              </p14:cNvPr>
              <p14:cNvContentPartPr/>
              <p14:nvPr/>
            </p14:nvContentPartPr>
            <p14:xfrm>
              <a:off x="343800" y="2171520"/>
              <a:ext cx="824760" cy="3323160"/>
            </p14:xfrm>
          </p:contentPart>
        </mc:Choice>
        <mc:Fallback>
          <p:pic>
            <p:nvPicPr>
              <p:cNvPr id="3" name="Ink 2">
                <a:extLst>
                  <a:ext uri="{FF2B5EF4-FFF2-40B4-BE49-F238E27FC236}">
                    <a16:creationId xmlns:a16="http://schemas.microsoft.com/office/drawing/2014/main" id="{81CDA979-58B7-1F81-C19E-1C289C65402E}"/>
                  </a:ext>
                </a:extLst>
              </p:cNvPr>
              <p:cNvPicPr/>
              <p:nvPr/>
            </p:nvPicPr>
            <p:blipFill>
              <a:blip r:embed="rId5"/>
              <a:stretch>
                <a:fillRect/>
              </a:stretch>
            </p:blipFill>
            <p:spPr>
              <a:xfrm>
                <a:off x="334440" y="2162160"/>
                <a:ext cx="843480" cy="3341880"/>
              </a:xfrm>
              <a:prstGeom prst="rect">
                <a:avLst/>
              </a:prstGeom>
            </p:spPr>
          </p:pic>
        </mc:Fallback>
      </mc:AlternateContent>
    </p:spTree>
    <p:extLst>
      <p:ext uri="{BB962C8B-B14F-4D97-AF65-F5344CB8AC3E}">
        <p14:creationId xmlns:p14="http://schemas.microsoft.com/office/powerpoint/2010/main" val="23412386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Scale free networks are also fat tailed network </a:t>
            </a:r>
            <a:endParaRPr dirty="0"/>
          </a:p>
        </p:txBody>
      </p:sp>
      <p:pic>
        <p:nvPicPr>
          <p:cNvPr id="121" name="Google Shape;121;p3"/>
          <p:cNvPicPr preferRelativeResize="0"/>
          <p:nvPr/>
        </p:nvPicPr>
        <p:blipFill rotWithShape="1">
          <a:blip r:embed="rId3"/>
          <a:srcRect/>
          <a:stretch/>
        </p:blipFill>
        <p:spPr>
          <a:xfrm>
            <a:off x="10659519" y="569535"/>
            <a:ext cx="933598" cy="119967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dirty="0"/>
          </a:p>
        </p:txBody>
      </p:sp>
      <p:sp>
        <p:nvSpPr>
          <p:cNvPr id="9" name="Content Placeholder 2">
            <a:extLst>
              <a:ext uri="{FF2B5EF4-FFF2-40B4-BE49-F238E27FC236}">
                <a16:creationId xmlns:a16="http://schemas.microsoft.com/office/drawing/2014/main" id="{4AF5476F-554E-4D10-8481-0D8F1BA60711}"/>
              </a:ext>
            </a:extLst>
          </p:cNvPr>
          <p:cNvSpPr txBox="1">
            <a:spLocks/>
          </p:cNvSpPr>
          <p:nvPr/>
        </p:nvSpPr>
        <p:spPr>
          <a:xfrm>
            <a:off x="-167659" y="1316458"/>
            <a:ext cx="5273058" cy="5318760"/>
          </a:xfrm>
          <a:prstGeom prst="rect">
            <a:avLst/>
          </a:prstGeom>
          <a:noFill/>
          <a:ln>
            <a:noFill/>
          </a:ln>
        </p:spPr>
        <p:txBody>
          <a:bodyPr spcFirstLastPara="1" wrap="square" lIns="91425" tIns="45700" rIns="91425" bIns="45700"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n-US" b="1" i="1" dirty="0"/>
              <a:t>Additionally, scale-free networks</a:t>
            </a:r>
            <a:r>
              <a:rPr lang="en-US" b="1" dirty="0"/>
              <a:t> </a:t>
            </a:r>
            <a:r>
              <a:rPr lang="en-US" dirty="0"/>
              <a:t>are a type of network characterized by the presence of </a:t>
            </a:r>
            <a:r>
              <a:rPr lang="en-US" b="1" dirty="0"/>
              <a:t>large hubs</a:t>
            </a:r>
            <a:r>
              <a:rPr lang="en-US" dirty="0"/>
              <a:t>. </a:t>
            </a:r>
            <a:r>
              <a:rPr lang="en-US" sz="2400" dirty="0"/>
              <a:t>(</a:t>
            </a:r>
            <a:r>
              <a:rPr lang="en-US" sz="2400" dirty="0">
                <a:solidFill>
                  <a:srgbClr val="202122"/>
                </a:solidFill>
                <a:latin typeface="Arial" panose="020B0604020202020204" pitchFamily="34" charset="0"/>
              </a:rPr>
              <a:t>A</a:t>
            </a:r>
            <a:r>
              <a:rPr lang="en-US" sz="2400" b="0" i="0" dirty="0">
                <a:solidFill>
                  <a:srgbClr val="202122"/>
                </a:solidFill>
                <a:effectLst/>
                <a:latin typeface="Arial" panose="020B0604020202020204" pitchFamily="34" charset="0"/>
              </a:rPr>
              <a:t> </a:t>
            </a:r>
            <a:r>
              <a:rPr lang="en-US" sz="2400" b="1" i="0" dirty="0">
                <a:solidFill>
                  <a:srgbClr val="202122"/>
                </a:solidFill>
                <a:effectLst/>
                <a:latin typeface="Arial" panose="020B0604020202020204" pitchFamily="34" charset="0"/>
              </a:rPr>
              <a:t>hub</a:t>
            </a:r>
            <a:r>
              <a:rPr lang="en-US" sz="2400" b="0" i="0" dirty="0">
                <a:solidFill>
                  <a:srgbClr val="202122"/>
                </a:solidFill>
                <a:effectLst/>
                <a:latin typeface="Arial" panose="020B0604020202020204" pitchFamily="34" charset="0"/>
              </a:rPr>
              <a:t> is a node</a:t>
            </a:r>
            <a:r>
              <a:rPr lang="en-US" sz="2400" b="0" i="0" dirty="0">
                <a:solidFill>
                  <a:srgbClr val="3366CC"/>
                </a:solidFill>
                <a:effectLst/>
                <a:latin typeface="Arial" panose="020B0604020202020204" pitchFamily="34" charset="0"/>
              </a:rPr>
              <a:t> </a:t>
            </a:r>
            <a:r>
              <a:rPr lang="en-US" sz="2400" b="0" i="0" dirty="0">
                <a:solidFill>
                  <a:srgbClr val="202122"/>
                </a:solidFill>
                <a:effectLst/>
                <a:latin typeface="Arial" panose="020B0604020202020204" pitchFamily="34" charset="0"/>
              </a:rPr>
              <a:t>with a number of links that greatly exceeds the average.)</a:t>
            </a:r>
            <a:endParaRPr lang="en-US" sz="2400" dirty="0"/>
          </a:p>
          <a:p>
            <a:pPr algn="just"/>
            <a:r>
              <a:rPr lang="en-US" dirty="0"/>
              <a:t>Also known as </a:t>
            </a:r>
            <a:r>
              <a:rPr lang="en-US" b="1" dirty="0"/>
              <a:t>heavy tails, fat tails describe the greater-than-expected probabilities of extreme values</a:t>
            </a:r>
            <a:r>
              <a:rPr lang="en-US" dirty="0"/>
              <a:t>. </a:t>
            </a:r>
          </a:p>
          <a:p>
            <a:pPr lvl="1" algn="just"/>
            <a:r>
              <a:rPr lang="en-US" dirty="0"/>
              <a:t>If in a Gaussian distribution there is, say, a 1% chance of a quantity taking values greater than some extreme value, this probability will be higher in a fat-tailed distribution.</a:t>
            </a:r>
          </a:p>
          <a:p>
            <a:pPr algn="just"/>
            <a:endParaRPr lang="en-US" dirty="0"/>
          </a:p>
          <a:p>
            <a:pPr algn="just"/>
            <a:endParaRPr lang="en-IN" dirty="0"/>
          </a:p>
        </p:txBody>
      </p:sp>
      <p:pic>
        <p:nvPicPr>
          <p:cNvPr id="3" name="Picture 2">
            <a:extLst>
              <a:ext uri="{FF2B5EF4-FFF2-40B4-BE49-F238E27FC236}">
                <a16:creationId xmlns:a16="http://schemas.microsoft.com/office/drawing/2014/main" id="{E41AD91E-9138-AAD9-6A60-0E0BD0E51235}"/>
              </a:ext>
            </a:extLst>
          </p:cNvPr>
          <p:cNvPicPr>
            <a:picLocks noChangeAspect="1"/>
          </p:cNvPicPr>
          <p:nvPr/>
        </p:nvPicPr>
        <p:blipFill>
          <a:blip r:embed="rId4"/>
          <a:stretch>
            <a:fillRect/>
          </a:stretch>
        </p:blipFill>
        <p:spPr>
          <a:xfrm>
            <a:off x="5388427" y="2471406"/>
            <a:ext cx="6912429" cy="3177701"/>
          </a:xfrm>
          <a:prstGeom prst="rect">
            <a:avLst/>
          </a:prstGeom>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60029B34-E762-625E-FDA8-E68A042FF56F}"/>
                  </a:ext>
                </a:extLst>
              </p14:cNvPr>
              <p14:cNvContentPartPr/>
              <p14:nvPr/>
            </p14:nvContentPartPr>
            <p14:xfrm>
              <a:off x="505440" y="1749240"/>
              <a:ext cx="10449720" cy="3002400"/>
            </p14:xfrm>
          </p:contentPart>
        </mc:Choice>
        <mc:Fallback>
          <p:pic>
            <p:nvPicPr>
              <p:cNvPr id="2" name="Ink 1">
                <a:extLst>
                  <a:ext uri="{FF2B5EF4-FFF2-40B4-BE49-F238E27FC236}">
                    <a16:creationId xmlns:a16="http://schemas.microsoft.com/office/drawing/2014/main" id="{60029B34-E762-625E-FDA8-E68A042FF56F}"/>
                  </a:ext>
                </a:extLst>
              </p:cNvPr>
              <p:cNvPicPr/>
              <p:nvPr/>
            </p:nvPicPr>
            <p:blipFill>
              <a:blip r:embed="rId6"/>
              <a:stretch>
                <a:fillRect/>
              </a:stretch>
            </p:blipFill>
            <p:spPr>
              <a:xfrm>
                <a:off x="496080" y="1739880"/>
                <a:ext cx="10468440" cy="3021120"/>
              </a:xfrm>
              <a:prstGeom prst="rect">
                <a:avLst/>
              </a:prstGeom>
            </p:spPr>
          </p:pic>
        </mc:Fallback>
      </mc:AlternateContent>
    </p:spTree>
    <p:extLst>
      <p:ext uri="{BB962C8B-B14F-4D97-AF65-F5344CB8AC3E}">
        <p14:creationId xmlns:p14="http://schemas.microsoft.com/office/powerpoint/2010/main" val="412355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Scale free networks are also fat tailed network </a:t>
            </a:r>
            <a:endParaRPr dirty="0"/>
          </a:p>
        </p:txBody>
      </p:sp>
      <p:pic>
        <p:nvPicPr>
          <p:cNvPr id="121" name="Google Shape;121;p3"/>
          <p:cNvPicPr preferRelativeResize="0"/>
          <p:nvPr/>
        </p:nvPicPr>
        <p:blipFill rotWithShape="1">
          <a:blip r:embed="rId3"/>
          <a:srcRect/>
          <a:stretch/>
        </p:blipFill>
        <p:spPr>
          <a:xfrm>
            <a:off x="10659519" y="569535"/>
            <a:ext cx="933598" cy="119967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dirty="0"/>
          </a:p>
        </p:txBody>
      </p:sp>
      <p:sp>
        <p:nvSpPr>
          <p:cNvPr id="9" name="Content Placeholder 2">
            <a:extLst>
              <a:ext uri="{FF2B5EF4-FFF2-40B4-BE49-F238E27FC236}">
                <a16:creationId xmlns:a16="http://schemas.microsoft.com/office/drawing/2014/main" id="{4AF5476F-554E-4D10-8481-0D8F1BA60711}"/>
              </a:ext>
            </a:extLst>
          </p:cNvPr>
          <p:cNvSpPr txBox="1">
            <a:spLocks/>
          </p:cNvSpPr>
          <p:nvPr/>
        </p:nvSpPr>
        <p:spPr>
          <a:xfrm>
            <a:off x="-167659" y="1316458"/>
            <a:ext cx="5273058"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dirty="0"/>
              <a:t>We call a </a:t>
            </a:r>
            <a:r>
              <a:rPr lang="en-US" b="1" dirty="0"/>
              <a:t>network </a:t>
            </a:r>
            <a:r>
              <a:rPr lang="en-US" b="1" i="1" dirty="0"/>
              <a:t>fat tailed</a:t>
            </a:r>
            <a:r>
              <a:rPr lang="en-US" b="1" dirty="0"/>
              <a:t> if its degree distribution follows power law  and a </a:t>
            </a:r>
            <a:r>
              <a:rPr lang="en-US" b="1" u="sng" dirty="0"/>
              <a:t>tail in the high-</a:t>
            </a:r>
            <a:r>
              <a:rPr lang="en-US" b="1" i="1" u="sng" dirty="0"/>
              <a:t>k</a:t>
            </a:r>
            <a:r>
              <a:rPr lang="en-US" b="1" u="sng" dirty="0"/>
              <a:t> region</a:t>
            </a:r>
            <a:r>
              <a:rPr lang="en-US" dirty="0"/>
              <a:t>.  </a:t>
            </a:r>
          </a:p>
          <a:p>
            <a:endParaRPr lang="en-US" dirty="0"/>
          </a:p>
          <a:p>
            <a:r>
              <a:rPr lang="en-US" b="1" u="sng" dirty="0"/>
              <a:t>Outliers</a:t>
            </a:r>
            <a:r>
              <a:rPr lang="en-US" b="1" dirty="0"/>
              <a:t>, or </a:t>
            </a:r>
            <a:r>
              <a:rPr lang="en-US" b="1" u="sng" dirty="0"/>
              <a:t>exceptionally high-degree nodes</a:t>
            </a:r>
            <a:r>
              <a:rPr lang="en-US" b="1" dirty="0"/>
              <a:t>, are not only allowed but </a:t>
            </a:r>
            <a:r>
              <a:rPr lang="en-US" b="1" u="sng" dirty="0"/>
              <a:t>are expected in these networks</a:t>
            </a:r>
            <a:endParaRPr lang="en-US" dirty="0"/>
          </a:p>
          <a:p>
            <a:pPr algn="just"/>
            <a:endParaRPr lang="en-IN" dirty="0"/>
          </a:p>
        </p:txBody>
      </p:sp>
      <p:pic>
        <p:nvPicPr>
          <p:cNvPr id="3" name="Picture 2">
            <a:extLst>
              <a:ext uri="{FF2B5EF4-FFF2-40B4-BE49-F238E27FC236}">
                <a16:creationId xmlns:a16="http://schemas.microsoft.com/office/drawing/2014/main" id="{E41AD91E-9138-AAD9-6A60-0E0BD0E51235}"/>
              </a:ext>
            </a:extLst>
          </p:cNvPr>
          <p:cNvPicPr>
            <a:picLocks noChangeAspect="1"/>
          </p:cNvPicPr>
          <p:nvPr/>
        </p:nvPicPr>
        <p:blipFill>
          <a:blip r:embed="rId4"/>
          <a:stretch>
            <a:fillRect/>
          </a:stretch>
        </p:blipFill>
        <p:spPr>
          <a:xfrm>
            <a:off x="5388427" y="2471406"/>
            <a:ext cx="6912429" cy="3177701"/>
          </a:xfrm>
          <a:prstGeom prst="rect">
            <a:avLst/>
          </a:prstGeom>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1DFCA7C6-1985-1151-EBB0-9451A1E6886C}"/>
                  </a:ext>
                </a:extLst>
              </p14:cNvPr>
              <p14:cNvContentPartPr/>
              <p14:nvPr/>
            </p14:nvContentPartPr>
            <p14:xfrm>
              <a:off x="557280" y="3451320"/>
              <a:ext cx="3303360" cy="2813400"/>
            </p14:xfrm>
          </p:contentPart>
        </mc:Choice>
        <mc:Fallback>
          <p:pic>
            <p:nvPicPr>
              <p:cNvPr id="2" name="Ink 1">
                <a:extLst>
                  <a:ext uri="{FF2B5EF4-FFF2-40B4-BE49-F238E27FC236}">
                    <a16:creationId xmlns:a16="http://schemas.microsoft.com/office/drawing/2014/main" id="{1DFCA7C6-1985-1151-EBB0-9451A1E6886C}"/>
                  </a:ext>
                </a:extLst>
              </p:cNvPr>
              <p:cNvPicPr/>
              <p:nvPr/>
            </p:nvPicPr>
            <p:blipFill>
              <a:blip r:embed="rId6"/>
              <a:stretch>
                <a:fillRect/>
              </a:stretch>
            </p:blipFill>
            <p:spPr>
              <a:xfrm>
                <a:off x="547920" y="3441960"/>
                <a:ext cx="3322080" cy="2832120"/>
              </a:xfrm>
              <a:prstGeom prst="rect">
                <a:avLst/>
              </a:prstGeom>
            </p:spPr>
          </p:pic>
        </mc:Fallback>
      </mc:AlternateContent>
    </p:spTree>
    <p:extLst>
      <p:ext uri="{BB962C8B-B14F-4D97-AF65-F5344CB8AC3E}">
        <p14:creationId xmlns:p14="http://schemas.microsoft.com/office/powerpoint/2010/main" val="17894190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Scale free networks</a:t>
            </a:r>
            <a:endParaRPr dirty="0"/>
          </a:p>
        </p:txBody>
      </p:sp>
      <p:pic>
        <p:nvPicPr>
          <p:cNvPr id="121" name="Google Shape;121;p3"/>
          <p:cNvPicPr preferRelativeResize="0"/>
          <p:nvPr/>
        </p:nvPicPr>
        <p:blipFill rotWithShape="1">
          <a:blip r:embed="rId3"/>
          <a:srcRect/>
          <a:stretch/>
        </p:blipFill>
        <p:spPr>
          <a:xfrm>
            <a:off x="10659519" y="569535"/>
            <a:ext cx="933598" cy="119967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dirty="0"/>
          </a:p>
        </p:txBody>
      </p:sp>
      <p:pic>
        <p:nvPicPr>
          <p:cNvPr id="3" name="Picture 2">
            <a:extLst>
              <a:ext uri="{FF2B5EF4-FFF2-40B4-BE49-F238E27FC236}">
                <a16:creationId xmlns:a16="http://schemas.microsoft.com/office/drawing/2014/main" id="{2EE15926-49A0-3660-E49A-1A8F4C55085D}"/>
              </a:ext>
            </a:extLst>
          </p:cNvPr>
          <p:cNvPicPr>
            <a:picLocks noChangeAspect="1"/>
          </p:cNvPicPr>
          <p:nvPr/>
        </p:nvPicPr>
        <p:blipFill>
          <a:blip r:embed="rId4"/>
          <a:stretch>
            <a:fillRect/>
          </a:stretch>
        </p:blipFill>
        <p:spPr>
          <a:xfrm>
            <a:off x="219796" y="1229480"/>
            <a:ext cx="8239125" cy="3438525"/>
          </a:xfrm>
          <a:prstGeom prst="rect">
            <a:avLst/>
          </a:prstGeom>
        </p:spPr>
      </p:pic>
      <p:sp>
        <p:nvSpPr>
          <p:cNvPr id="4" name="TextBox 3">
            <a:extLst>
              <a:ext uri="{FF2B5EF4-FFF2-40B4-BE49-F238E27FC236}">
                <a16:creationId xmlns:a16="http://schemas.microsoft.com/office/drawing/2014/main" id="{7C00E653-3691-5238-55CE-89DF17F2B39F}"/>
              </a:ext>
            </a:extLst>
          </p:cNvPr>
          <p:cNvSpPr txBox="1"/>
          <p:nvPr/>
        </p:nvSpPr>
        <p:spPr>
          <a:xfrm>
            <a:off x="1077686" y="1654022"/>
            <a:ext cx="7214058" cy="400110"/>
          </a:xfrm>
          <a:prstGeom prst="rect">
            <a:avLst/>
          </a:prstGeom>
          <a:noFill/>
        </p:spPr>
        <p:txBody>
          <a:bodyPr wrap="square" rtlCol="0">
            <a:spAutoFit/>
          </a:bodyPr>
          <a:lstStyle/>
          <a:p>
            <a:r>
              <a:rPr lang="en-IN" sz="2000" dirty="0"/>
              <a:t>Random Network                  Scale Free Network</a:t>
            </a:r>
          </a:p>
        </p:txBody>
      </p:sp>
      <p:sp>
        <p:nvSpPr>
          <p:cNvPr id="6" name="TextBox 5">
            <a:extLst>
              <a:ext uri="{FF2B5EF4-FFF2-40B4-BE49-F238E27FC236}">
                <a16:creationId xmlns:a16="http://schemas.microsoft.com/office/drawing/2014/main" id="{F0B73AD0-9B77-CBFA-D757-D2CB36A4E7DD}"/>
              </a:ext>
            </a:extLst>
          </p:cNvPr>
          <p:cNvSpPr txBox="1"/>
          <p:nvPr/>
        </p:nvSpPr>
        <p:spPr>
          <a:xfrm>
            <a:off x="426960" y="4721821"/>
            <a:ext cx="4155926" cy="1938992"/>
          </a:xfrm>
          <a:prstGeom prst="rect">
            <a:avLst/>
          </a:prstGeom>
          <a:noFill/>
        </p:spPr>
        <p:txBody>
          <a:bodyPr wrap="square">
            <a:spAutoFit/>
          </a:bodyPr>
          <a:lstStyle/>
          <a:p>
            <a:pPr algn="just"/>
            <a:r>
              <a:rPr lang="en-US" sz="2000" b="0" i="0" dirty="0">
                <a:solidFill>
                  <a:schemeClr val="tx1"/>
                </a:solidFill>
                <a:effectLst/>
                <a:latin typeface="Inter Var"/>
              </a:rPr>
              <a:t>Random network follows Poisson distribution and is nearly homogenous. Most </a:t>
            </a:r>
            <a:r>
              <a:rPr lang="en-US" sz="2000" b="0" i="0" dirty="0">
                <a:solidFill>
                  <a:srgbClr val="FF0000"/>
                </a:solidFill>
                <a:effectLst/>
                <a:latin typeface="Inter Var"/>
              </a:rPr>
              <a:t>nodes have approximately the same numbers of links</a:t>
            </a:r>
            <a:r>
              <a:rPr lang="en-US" sz="2000" b="0" i="0" dirty="0">
                <a:solidFill>
                  <a:schemeClr val="tx1"/>
                </a:solidFill>
                <a:effectLst/>
                <a:latin typeface="Inter Var"/>
              </a:rPr>
              <a:t>. The road system, for example, fits with this type of network model.</a:t>
            </a:r>
            <a:endParaRPr lang="en-IN" sz="2000" dirty="0">
              <a:solidFill>
                <a:schemeClr val="tx1"/>
              </a:solidFill>
            </a:endParaRPr>
          </a:p>
        </p:txBody>
      </p:sp>
      <p:sp>
        <p:nvSpPr>
          <p:cNvPr id="10" name="TextBox 9">
            <a:extLst>
              <a:ext uri="{FF2B5EF4-FFF2-40B4-BE49-F238E27FC236}">
                <a16:creationId xmlns:a16="http://schemas.microsoft.com/office/drawing/2014/main" id="{52C8365B-6D4D-4DF2-546A-1E3A55B9C9A9}"/>
              </a:ext>
            </a:extLst>
          </p:cNvPr>
          <p:cNvSpPr txBox="1"/>
          <p:nvPr/>
        </p:nvSpPr>
        <p:spPr>
          <a:xfrm>
            <a:off x="8136903" y="2321258"/>
            <a:ext cx="3628137" cy="3477875"/>
          </a:xfrm>
          <a:prstGeom prst="rect">
            <a:avLst/>
          </a:prstGeom>
          <a:noFill/>
        </p:spPr>
        <p:txBody>
          <a:bodyPr wrap="square">
            <a:spAutoFit/>
          </a:bodyPr>
          <a:lstStyle/>
          <a:p>
            <a:pPr algn="just"/>
            <a:r>
              <a:rPr lang="en-US" sz="2000" b="0" i="0" dirty="0">
                <a:solidFill>
                  <a:srgbClr val="333333"/>
                </a:solidFill>
                <a:effectLst/>
                <a:latin typeface="Inter Var"/>
              </a:rPr>
              <a:t>Scale-free network follows power-law and is inhomogeneous. </a:t>
            </a:r>
            <a:r>
              <a:rPr lang="en-US" sz="2000" b="0" i="0" dirty="0">
                <a:solidFill>
                  <a:srgbClr val="FF0000"/>
                </a:solidFill>
                <a:effectLst/>
                <a:latin typeface="Inter Var"/>
              </a:rPr>
              <a:t>Most nodes have one or two links </a:t>
            </a:r>
            <a:r>
              <a:rPr lang="en-US" sz="2000" b="0" i="0" dirty="0">
                <a:solidFill>
                  <a:srgbClr val="333333"/>
                </a:solidFill>
                <a:effectLst/>
                <a:latin typeface="Inter Var"/>
              </a:rPr>
              <a:t>but </a:t>
            </a:r>
            <a:r>
              <a:rPr lang="en-US" sz="2000" b="0" i="0" dirty="0">
                <a:solidFill>
                  <a:srgbClr val="FF0000"/>
                </a:solidFill>
                <a:effectLst/>
                <a:latin typeface="Inter Var"/>
              </a:rPr>
              <a:t>a few highly-connected nodes</a:t>
            </a:r>
            <a:r>
              <a:rPr lang="en-US" sz="2000" b="0" i="0" dirty="0">
                <a:solidFill>
                  <a:srgbClr val="333333"/>
                </a:solidFill>
                <a:effectLst/>
                <a:latin typeface="Inter Var"/>
              </a:rPr>
              <a:t>, so-called </a:t>
            </a:r>
            <a:r>
              <a:rPr lang="en-US" sz="2000" b="0" i="0" dirty="0">
                <a:solidFill>
                  <a:srgbClr val="FF0000"/>
                </a:solidFill>
                <a:effectLst/>
                <a:latin typeface="Inter Var"/>
              </a:rPr>
              <a:t>hubs</a:t>
            </a:r>
            <a:r>
              <a:rPr lang="en-US" sz="2000" b="0" i="0" dirty="0">
                <a:solidFill>
                  <a:srgbClr val="333333"/>
                </a:solidFill>
                <a:effectLst/>
                <a:latin typeface="Inter Var"/>
              </a:rPr>
              <a:t>,(have a large number of links). </a:t>
            </a:r>
            <a:r>
              <a:rPr lang="en-US" sz="2000" b="0" i="0" dirty="0" err="1">
                <a:solidFill>
                  <a:srgbClr val="333333"/>
                </a:solidFill>
                <a:effectLst/>
                <a:latin typeface="Inter Var"/>
              </a:rPr>
              <a:t>Eg</a:t>
            </a:r>
            <a:r>
              <a:rPr lang="en-US" sz="2000" b="0" i="0" dirty="0">
                <a:solidFill>
                  <a:srgbClr val="333333"/>
                </a:solidFill>
                <a:effectLst/>
                <a:latin typeface="Inter Var"/>
              </a:rPr>
              <a:t>  The airline network, follow scale-free network. White circles indicate nodes and dark ones indicate hubs that are highly connected nodes.  </a:t>
            </a:r>
            <a:endParaRPr lang="en-IN" sz="2000" dirty="0"/>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456D57FD-FD4C-88B1-44B7-D3FD52D2CAA1}"/>
                  </a:ext>
                </a:extLst>
              </p14:cNvPr>
              <p14:cNvContentPartPr/>
              <p14:nvPr/>
            </p14:nvContentPartPr>
            <p14:xfrm>
              <a:off x="198000" y="4448880"/>
              <a:ext cx="11269080" cy="1026360"/>
            </p14:xfrm>
          </p:contentPart>
        </mc:Choice>
        <mc:Fallback>
          <p:pic>
            <p:nvPicPr>
              <p:cNvPr id="2" name="Ink 1">
                <a:extLst>
                  <a:ext uri="{FF2B5EF4-FFF2-40B4-BE49-F238E27FC236}">
                    <a16:creationId xmlns:a16="http://schemas.microsoft.com/office/drawing/2014/main" id="{456D57FD-FD4C-88B1-44B7-D3FD52D2CAA1}"/>
                  </a:ext>
                </a:extLst>
              </p:cNvPr>
              <p:cNvPicPr/>
              <p:nvPr/>
            </p:nvPicPr>
            <p:blipFill>
              <a:blip r:embed="rId6"/>
              <a:stretch>
                <a:fillRect/>
              </a:stretch>
            </p:blipFill>
            <p:spPr>
              <a:xfrm>
                <a:off x="188640" y="4439520"/>
                <a:ext cx="11287800" cy="1045080"/>
              </a:xfrm>
              <a:prstGeom prst="rect">
                <a:avLst/>
              </a:prstGeom>
            </p:spPr>
          </p:pic>
        </mc:Fallback>
      </mc:AlternateContent>
    </p:spTree>
    <p:extLst>
      <p:ext uri="{BB962C8B-B14F-4D97-AF65-F5344CB8AC3E}">
        <p14:creationId xmlns:p14="http://schemas.microsoft.com/office/powerpoint/2010/main" val="220543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Scale free network properties</a:t>
            </a:r>
            <a:endParaRPr dirty="0"/>
          </a:p>
        </p:txBody>
      </p:sp>
      <p:pic>
        <p:nvPicPr>
          <p:cNvPr id="121" name="Google Shape;121;p3"/>
          <p:cNvPicPr preferRelativeResize="0"/>
          <p:nvPr/>
        </p:nvPicPr>
        <p:blipFill rotWithShape="1">
          <a:blip r:embed="rId3"/>
          <a:srcRect/>
          <a:stretch/>
        </p:blipFill>
        <p:spPr>
          <a:xfrm>
            <a:off x="10659519" y="569535"/>
            <a:ext cx="933598" cy="119967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dirty="0"/>
          </a:p>
        </p:txBody>
      </p:sp>
      <p:sp>
        <p:nvSpPr>
          <p:cNvPr id="9" name="Content Placeholder 6">
            <a:extLst>
              <a:ext uri="{FF2B5EF4-FFF2-40B4-BE49-F238E27FC236}">
                <a16:creationId xmlns:a16="http://schemas.microsoft.com/office/drawing/2014/main" id="{C0D16C5E-F96B-4FED-A19E-6E5EABAAEF93}"/>
              </a:ext>
            </a:extLst>
          </p:cNvPr>
          <p:cNvSpPr txBox="1">
            <a:spLocks/>
          </p:cNvSpPr>
          <p:nvPr/>
        </p:nvSpPr>
        <p:spPr>
          <a:xfrm>
            <a:off x="153518" y="1424090"/>
            <a:ext cx="10097922"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514350" indent="-514350" algn="just">
              <a:buFont typeface="+mj-lt"/>
              <a:buAutoNum type="arabicPeriod"/>
            </a:pPr>
            <a:r>
              <a:rPr lang="en-IN" dirty="0"/>
              <a:t>A </a:t>
            </a:r>
            <a:r>
              <a:rPr lang="en-US" dirty="0"/>
              <a:t> </a:t>
            </a:r>
            <a:r>
              <a:rPr lang="en-US" b="1" dirty="0"/>
              <a:t>scale-free network</a:t>
            </a:r>
            <a:r>
              <a:rPr lang="en-US" dirty="0"/>
              <a:t> is a network </a:t>
            </a:r>
            <a:r>
              <a:rPr lang="en-US" b="1" dirty="0"/>
              <a:t>whose </a:t>
            </a:r>
            <a:r>
              <a:rPr lang="en-US" b="1" u="sng" dirty="0"/>
              <a:t>degree distribution follows a power law</a:t>
            </a:r>
            <a:r>
              <a:rPr lang="en-US" b="1" dirty="0"/>
              <a:t>, at least asymptotically</a:t>
            </a:r>
            <a:r>
              <a:rPr lang="en-US" dirty="0"/>
              <a:t>. </a:t>
            </a:r>
          </a:p>
          <a:p>
            <a:pPr lvl="1" algn="just"/>
            <a:r>
              <a:rPr lang="en-US" dirty="0"/>
              <a:t>The </a:t>
            </a:r>
            <a:r>
              <a:rPr lang="en-US" u="sng" dirty="0"/>
              <a:t>fraction </a:t>
            </a:r>
            <a:r>
              <a:rPr lang="en-US" i="1" u="sng" dirty="0"/>
              <a:t>p</a:t>
            </a:r>
            <a:r>
              <a:rPr lang="en-US" u="sng" dirty="0"/>
              <a:t>(</a:t>
            </a:r>
            <a:r>
              <a:rPr lang="en-US" i="1" u="sng" dirty="0"/>
              <a:t>k</a:t>
            </a:r>
            <a:r>
              <a:rPr lang="en-US" u="sng" dirty="0"/>
              <a:t>) of nodes in the network having </a:t>
            </a:r>
            <a:r>
              <a:rPr lang="en-US" i="1" u="sng" dirty="0"/>
              <a:t>k</a:t>
            </a:r>
            <a:r>
              <a:rPr lang="en-US" u="sng" dirty="0"/>
              <a:t> connections </a:t>
            </a:r>
            <a:r>
              <a:rPr lang="en-US" dirty="0"/>
              <a:t>to other nodes is  p(k) = a. k</a:t>
            </a:r>
            <a:r>
              <a:rPr lang="el-GR" baseline="30000" dirty="0"/>
              <a:t> </a:t>
            </a:r>
            <a:r>
              <a:rPr lang="en-IN" baseline="30000" dirty="0"/>
              <a:t>-b</a:t>
            </a:r>
            <a:r>
              <a:rPr lang="en-US" dirty="0"/>
              <a:t>   w</a:t>
            </a:r>
            <a:r>
              <a:rPr lang="en-IN" dirty="0"/>
              <a:t>here b is a parameter in the range of 2 and 3 typically &amp; a &gt; 0 typically</a:t>
            </a:r>
          </a:p>
          <a:p>
            <a:pPr marL="514350" indent="-514350" algn="just">
              <a:buFont typeface="+mj-lt"/>
              <a:buAutoNum type="arabicPeriod"/>
            </a:pPr>
            <a:r>
              <a:rPr lang="en-US" dirty="0"/>
              <a:t>Another important characteristic of </a:t>
            </a:r>
            <a:r>
              <a:rPr lang="en-US" b="1" dirty="0"/>
              <a:t>scale-free networks is the </a:t>
            </a:r>
            <a:r>
              <a:rPr lang="en-US" b="1" u="sng" dirty="0">
                <a:solidFill>
                  <a:srgbClr val="CC0099"/>
                </a:solidFill>
              </a:rPr>
              <a:t>clustering  coefficient</a:t>
            </a:r>
            <a:r>
              <a:rPr lang="en-US" b="1" dirty="0">
                <a:solidFill>
                  <a:srgbClr val="CC0099"/>
                </a:solidFill>
              </a:rPr>
              <a:t> </a:t>
            </a:r>
            <a:r>
              <a:rPr lang="en-US" b="1" u="sng" dirty="0">
                <a:solidFill>
                  <a:srgbClr val="CC0099"/>
                </a:solidFill>
              </a:rPr>
              <a:t>distribution</a:t>
            </a:r>
            <a:r>
              <a:rPr lang="en-US" b="1" dirty="0">
                <a:solidFill>
                  <a:srgbClr val="CC0099"/>
                </a:solidFill>
              </a:rPr>
              <a:t>, which</a:t>
            </a:r>
            <a:r>
              <a:rPr lang="en-US" b="1" u="sng" dirty="0">
                <a:solidFill>
                  <a:srgbClr val="CC0099"/>
                </a:solidFill>
              </a:rPr>
              <a:t> decreases as the node degree increases</a:t>
            </a:r>
            <a:r>
              <a:rPr lang="en-US" dirty="0"/>
              <a:t>. </a:t>
            </a:r>
            <a:r>
              <a:rPr lang="en-US" b="1" dirty="0"/>
              <a:t>This </a:t>
            </a:r>
            <a:r>
              <a:rPr lang="en-US" b="1" u="sng" dirty="0"/>
              <a:t>distribution also follows a power law</a:t>
            </a:r>
            <a:r>
              <a:rPr lang="en-US" dirty="0"/>
              <a:t>. </a:t>
            </a:r>
          </a:p>
          <a:p>
            <a:pPr lvl="1" indent="-457200" algn="just">
              <a:buFont typeface="+mj-lt"/>
              <a:buAutoNum type="arabicPeriod"/>
            </a:pPr>
            <a:r>
              <a:rPr lang="en-US" dirty="0"/>
              <a:t>This implies that the low-degree nodes belong to very dense sub-graphs</a:t>
            </a:r>
          </a:p>
          <a:p>
            <a:pPr lvl="1" indent="-457200" algn="just">
              <a:buFont typeface="+mj-lt"/>
              <a:buAutoNum type="arabicPeriod"/>
            </a:pPr>
            <a:r>
              <a:rPr lang="en-US" dirty="0"/>
              <a:t>Interpretation : those sub-graphs are connected to each other </a:t>
            </a:r>
            <a:r>
              <a:rPr lang="en-US" b="1" dirty="0"/>
              <a:t>through hubs</a:t>
            </a:r>
            <a:r>
              <a:rPr lang="en-US" dirty="0"/>
              <a:t> as most scale free networks are </a:t>
            </a:r>
            <a:r>
              <a:rPr lang="en-US" b="1" dirty="0"/>
              <a:t>heavy or fat tailed.  </a:t>
            </a:r>
          </a:p>
          <a:p>
            <a:pPr algn="just"/>
            <a:endParaRPr lang="en-US" dirty="0"/>
          </a:p>
          <a:p>
            <a:pPr algn="just"/>
            <a:endParaRPr lang="en-IN" dirty="0"/>
          </a:p>
        </p:txBody>
      </p:sp>
    </p:spTree>
    <p:extLst>
      <p:ext uri="{BB962C8B-B14F-4D97-AF65-F5344CB8AC3E}">
        <p14:creationId xmlns:p14="http://schemas.microsoft.com/office/powerpoint/2010/main" val="31180230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Scale free networks – other properties</a:t>
            </a:r>
            <a:endParaRPr dirty="0"/>
          </a:p>
        </p:txBody>
      </p:sp>
      <p:pic>
        <p:nvPicPr>
          <p:cNvPr id="121" name="Google Shape;121;p3"/>
          <p:cNvPicPr preferRelativeResize="0"/>
          <p:nvPr/>
        </p:nvPicPr>
        <p:blipFill rotWithShape="1">
          <a:blip r:embed="rId3"/>
          <a:srcRect/>
          <a:stretch/>
        </p:blipFill>
        <p:spPr>
          <a:xfrm>
            <a:off x="10659519" y="569535"/>
            <a:ext cx="933598" cy="119967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dirty="0"/>
          </a:p>
        </p:txBody>
      </p:sp>
      <p:sp>
        <p:nvSpPr>
          <p:cNvPr id="9" name="Rectangle 3">
            <a:extLst>
              <a:ext uri="{FF2B5EF4-FFF2-40B4-BE49-F238E27FC236}">
                <a16:creationId xmlns:a16="http://schemas.microsoft.com/office/drawing/2014/main" id="{88708CB1-4382-47EC-87CC-A9BEE46CB492}"/>
              </a:ext>
            </a:extLst>
          </p:cNvPr>
          <p:cNvSpPr txBox="1">
            <a:spLocks noChangeArrowheads="1"/>
          </p:cNvSpPr>
          <p:nvPr/>
        </p:nvSpPr>
        <p:spPr>
          <a:xfrm>
            <a:off x="-87085" y="1424090"/>
            <a:ext cx="10038080"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nSpc>
                <a:spcPct val="80000"/>
              </a:lnSpc>
            </a:pPr>
            <a:r>
              <a:rPr lang="en-US" altLang="en-US" b="1" dirty="0"/>
              <a:t>Scale-free networks also exhibit small-world phenomena</a:t>
            </a:r>
          </a:p>
          <a:p>
            <a:pPr lvl="1">
              <a:lnSpc>
                <a:spcPct val="80000"/>
              </a:lnSpc>
            </a:pPr>
            <a:r>
              <a:rPr lang="en-US" altLang="en-US" dirty="0"/>
              <a:t>For a random graph having the same power law distribution as the Web graph, it has been shown that  i.e. Avg path length = 0.35 + log</a:t>
            </a:r>
            <a:r>
              <a:rPr lang="en-US" altLang="en-US" baseline="-25000" dirty="0"/>
              <a:t>10</a:t>
            </a:r>
            <a:r>
              <a:rPr lang="en-US" altLang="en-US" dirty="0"/>
              <a:t> N</a:t>
            </a:r>
          </a:p>
          <a:p>
            <a:pPr lvl="1">
              <a:lnSpc>
                <a:spcPct val="80000"/>
              </a:lnSpc>
            </a:pPr>
            <a:endParaRPr lang="en-US" altLang="en-US" dirty="0"/>
          </a:p>
          <a:p>
            <a:pPr>
              <a:lnSpc>
                <a:spcPct val="80000"/>
              </a:lnSpc>
            </a:pPr>
            <a:r>
              <a:rPr lang="en-US" altLang="en-US" dirty="0"/>
              <a:t>Scale-free </a:t>
            </a:r>
            <a:r>
              <a:rPr lang="en-US" altLang="en-US" b="1" dirty="0"/>
              <a:t>networks tend to be more brittle</a:t>
            </a:r>
          </a:p>
          <a:p>
            <a:pPr lvl="1">
              <a:lnSpc>
                <a:spcPct val="80000"/>
              </a:lnSpc>
            </a:pPr>
            <a:r>
              <a:rPr lang="en-US" altLang="en-US" dirty="0"/>
              <a:t>You can drastically reduce the connectivity by </a:t>
            </a:r>
            <a:r>
              <a:rPr lang="en-US" altLang="en-US" b="1" dirty="0"/>
              <a:t>deliberately taking out a few nodes, specially the hubs</a:t>
            </a:r>
          </a:p>
          <a:p>
            <a:pPr lvl="1">
              <a:lnSpc>
                <a:spcPct val="80000"/>
              </a:lnSpc>
            </a:pPr>
            <a:r>
              <a:rPr lang="en-US" altLang="en-US" dirty="0"/>
              <a:t>This can also be </a:t>
            </a:r>
            <a:r>
              <a:rPr lang="en-US" altLang="en-US" b="1" dirty="0"/>
              <a:t>seen as an opportunity</a:t>
            </a:r>
            <a:r>
              <a:rPr lang="en-US" altLang="en-US" dirty="0"/>
              <a:t>..</a:t>
            </a:r>
          </a:p>
          <a:p>
            <a:pPr lvl="2">
              <a:lnSpc>
                <a:spcPct val="80000"/>
              </a:lnSpc>
            </a:pPr>
            <a:r>
              <a:rPr lang="en-US" altLang="en-US" sz="2400" dirty="0">
                <a:solidFill>
                  <a:srgbClr val="CC0099"/>
                </a:solidFill>
              </a:rPr>
              <a:t>Disease prevention </a:t>
            </a:r>
            <a:r>
              <a:rPr lang="en-US" altLang="en-US" sz="2400" b="1" dirty="0">
                <a:solidFill>
                  <a:srgbClr val="CC0099"/>
                </a:solidFill>
              </a:rPr>
              <a:t>by quarantining super-spreaders </a:t>
            </a:r>
          </a:p>
          <a:p>
            <a:pPr lvl="2">
              <a:lnSpc>
                <a:spcPct val="80000"/>
              </a:lnSpc>
            </a:pPr>
            <a:endParaRPr lang="en-US" altLang="en-US" sz="2400" b="1" dirty="0">
              <a:solidFill>
                <a:srgbClr val="CC0099"/>
              </a:solidFill>
            </a:endParaRPr>
          </a:p>
          <a:p>
            <a:r>
              <a:rPr lang="en-US" b="1" dirty="0" err="1">
                <a:solidFill>
                  <a:srgbClr val="0070C0"/>
                </a:solidFill>
              </a:rPr>
              <a:t>Bar´abasi</a:t>
            </a:r>
            <a:r>
              <a:rPr lang="en-US" b="1" dirty="0">
                <a:solidFill>
                  <a:srgbClr val="0070C0"/>
                </a:solidFill>
              </a:rPr>
              <a:t>-Albert (BA) model was the first model for scale free networks (coming later …)</a:t>
            </a:r>
            <a:endParaRPr lang="en-IN" b="1" dirty="0">
              <a:solidFill>
                <a:srgbClr val="0070C0"/>
              </a:solidFill>
            </a:endParaRPr>
          </a:p>
          <a:p>
            <a:pPr>
              <a:lnSpc>
                <a:spcPct val="80000"/>
              </a:lnSpc>
            </a:pPr>
            <a:endParaRPr lang="en-US" altLang="en-US" dirty="0"/>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16E66A40-A54B-8D2E-35C8-745D41103795}"/>
                  </a:ext>
                </a:extLst>
              </p14:cNvPr>
              <p14:cNvContentPartPr/>
              <p14:nvPr/>
            </p14:nvContentPartPr>
            <p14:xfrm>
              <a:off x="367200" y="3339360"/>
              <a:ext cx="8819640" cy="2428920"/>
            </p14:xfrm>
          </p:contentPart>
        </mc:Choice>
        <mc:Fallback>
          <p:pic>
            <p:nvPicPr>
              <p:cNvPr id="2" name="Ink 1">
                <a:extLst>
                  <a:ext uri="{FF2B5EF4-FFF2-40B4-BE49-F238E27FC236}">
                    <a16:creationId xmlns:a16="http://schemas.microsoft.com/office/drawing/2014/main" id="{16E66A40-A54B-8D2E-35C8-745D41103795}"/>
                  </a:ext>
                </a:extLst>
              </p:cNvPr>
              <p:cNvPicPr/>
              <p:nvPr/>
            </p:nvPicPr>
            <p:blipFill>
              <a:blip r:embed="rId5"/>
              <a:stretch>
                <a:fillRect/>
              </a:stretch>
            </p:blipFill>
            <p:spPr>
              <a:xfrm>
                <a:off x="357840" y="3330000"/>
                <a:ext cx="8838360" cy="2447640"/>
              </a:xfrm>
              <a:prstGeom prst="rect">
                <a:avLst/>
              </a:prstGeom>
            </p:spPr>
          </p:pic>
        </mc:Fallback>
      </mc:AlternateContent>
    </p:spTree>
    <p:extLst>
      <p:ext uri="{BB962C8B-B14F-4D97-AF65-F5344CB8AC3E}">
        <p14:creationId xmlns:p14="http://schemas.microsoft.com/office/powerpoint/2010/main" val="1069655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Small-world Phenomenon</a:t>
            </a:r>
            <a:endParaRPr dirty="0"/>
          </a:p>
        </p:txBody>
      </p:sp>
      <p:pic>
        <p:nvPicPr>
          <p:cNvPr id="121" name="Google Shape;121;p3"/>
          <p:cNvPicPr preferRelativeResize="0"/>
          <p:nvPr/>
        </p:nvPicPr>
        <p:blipFill rotWithShape="1">
          <a:blip r:embed="rId3"/>
          <a:srcRect/>
          <a:stretch/>
        </p:blipFill>
        <p:spPr>
          <a:xfrm>
            <a:off x="10659519" y="569535"/>
            <a:ext cx="933598" cy="119967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dirty="0"/>
          </a:p>
        </p:txBody>
      </p:sp>
      <p:sp>
        <p:nvSpPr>
          <p:cNvPr id="9" name="Rectangle 3">
            <a:extLst>
              <a:ext uri="{FF2B5EF4-FFF2-40B4-BE49-F238E27FC236}">
                <a16:creationId xmlns:a16="http://schemas.microsoft.com/office/drawing/2014/main" id="{88708CB1-4382-47EC-87CC-A9BEE46CB492}"/>
              </a:ext>
            </a:extLst>
          </p:cNvPr>
          <p:cNvSpPr txBox="1">
            <a:spLocks noChangeArrowheads="1"/>
          </p:cNvSpPr>
          <p:nvPr/>
        </p:nvSpPr>
        <p:spPr>
          <a:xfrm>
            <a:off x="76200" y="1539240"/>
            <a:ext cx="10038080"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lnSpc>
                <a:spcPct val="100000"/>
              </a:lnSpc>
            </a:pPr>
            <a:r>
              <a:rPr lang="en-US" sz="2400" b="0" i="0" dirty="0">
                <a:solidFill>
                  <a:srgbClr val="202122"/>
                </a:solidFill>
                <a:effectLst/>
                <a:latin typeface="Arial" panose="020B0604020202020204" pitchFamily="34" charset="0"/>
              </a:rPr>
              <a:t>The </a:t>
            </a:r>
            <a:r>
              <a:rPr lang="en-US" sz="2400" b="1" i="0" dirty="0">
                <a:solidFill>
                  <a:srgbClr val="202122"/>
                </a:solidFill>
                <a:effectLst/>
                <a:latin typeface="Arial" panose="020B0604020202020204" pitchFamily="34" charset="0"/>
              </a:rPr>
              <a:t>small-world experiment</a:t>
            </a:r>
            <a:r>
              <a:rPr lang="en-US" sz="2400" b="0" i="0" dirty="0">
                <a:solidFill>
                  <a:srgbClr val="202122"/>
                </a:solidFill>
                <a:effectLst/>
                <a:latin typeface="Arial" panose="020B0604020202020204" pitchFamily="34" charset="0"/>
              </a:rPr>
              <a:t> comprised several experiments conducted by Stanley </a:t>
            </a:r>
            <a:r>
              <a:rPr lang="en-US" sz="2400" dirty="0" err="1">
                <a:solidFill>
                  <a:srgbClr val="202122"/>
                </a:solidFill>
                <a:latin typeface="Arial" panose="020B0604020202020204" pitchFamily="34" charset="0"/>
              </a:rPr>
              <a:t>M</a:t>
            </a:r>
            <a:r>
              <a:rPr lang="en-US" sz="2400" b="0" i="0" dirty="0" err="1">
                <a:solidFill>
                  <a:srgbClr val="202122"/>
                </a:solidFill>
                <a:effectLst/>
                <a:latin typeface="Arial" panose="020B0604020202020204" pitchFamily="34" charset="0"/>
              </a:rPr>
              <a:t>iligram</a:t>
            </a:r>
            <a:r>
              <a:rPr lang="en-US" sz="2400" b="0" i="0" dirty="0">
                <a:solidFill>
                  <a:srgbClr val="202122"/>
                </a:solidFill>
                <a:effectLst/>
                <a:latin typeface="Arial" panose="020B0604020202020204" pitchFamily="34" charset="0"/>
              </a:rPr>
              <a:t> and other researchers examining the </a:t>
            </a:r>
            <a:r>
              <a:rPr lang="en-US" sz="2400" b="1" i="0" dirty="0">
                <a:solidFill>
                  <a:srgbClr val="FF0000"/>
                </a:solidFill>
                <a:effectLst/>
                <a:latin typeface="Arial" panose="020B0604020202020204" pitchFamily="34" charset="0"/>
              </a:rPr>
              <a:t>average path length for social networks of people in the USA.</a:t>
            </a:r>
            <a:endParaRPr lang="en-US" sz="2400" b="1" i="0" baseline="30000" dirty="0">
              <a:solidFill>
                <a:srgbClr val="FF0000"/>
              </a:solidFill>
              <a:effectLst/>
              <a:latin typeface="Arial" panose="020B0604020202020204" pitchFamily="34" charset="0"/>
            </a:endParaRPr>
          </a:p>
          <a:p>
            <a:pPr algn="just">
              <a:lnSpc>
                <a:spcPct val="100000"/>
              </a:lnSpc>
            </a:pPr>
            <a:endParaRPr lang="en-US" sz="2400" baseline="30000" dirty="0">
              <a:solidFill>
                <a:srgbClr val="3366CC"/>
              </a:solidFill>
              <a:latin typeface="Arial" panose="020B0604020202020204" pitchFamily="34" charset="0"/>
            </a:endParaRPr>
          </a:p>
          <a:p>
            <a:pPr algn="just">
              <a:lnSpc>
                <a:spcPct val="100000"/>
              </a:lnSpc>
            </a:pPr>
            <a:r>
              <a:rPr lang="en-US" sz="2400" b="0" i="0" dirty="0">
                <a:solidFill>
                  <a:srgbClr val="202122"/>
                </a:solidFill>
                <a:effectLst/>
                <a:latin typeface="Arial" panose="020B0604020202020204" pitchFamily="34" charset="0"/>
              </a:rPr>
              <a:t>The research was groundbreaking in that it suggested that human society is a </a:t>
            </a:r>
            <a:r>
              <a:rPr lang="en-US" sz="2400" b="0" i="0" dirty="0">
                <a:solidFill>
                  <a:srgbClr val="FF0000"/>
                </a:solidFill>
                <a:effectLst/>
                <a:latin typeface="Arial" panose="020B0604020202020204" pitchFamily="34" charset="0"/>
              </a:rPr>
              <a:t>small-world type network </a:t>
            </a:r>
            <a:r>
              <a:rPr lang="en-US" sz="2400" b="0" i="0" dirty="0">
                <a:solidFill>
                  <a:srgbClr val="202122"/>
                </a:solidFill>
                <a:effectLst/>
                <a:latin typeface="Arial" panose="020B0604020202020204" pitchFamily="34" charset="0"/>
              </a:rPr>
              <a:t>characterized by </a:t>
            </a:r>
            <a:r>
              <a:rPr lang="en-US" sz="2400" b="1" i="0" dirty="0">
                <a:solidFill>
                  <a:srgbClr val="CC0099"/>
                </a:solidFill>
                <a:effectLst/>
                <a:latin typeface="Arial" panose="020B0604020202020204" pitchFamily="34" charset="0"/>
              </a:rPr>
              <a:t>short path-lengths. </a:t>
            </a:r>
          </a:p>
          <a:p>
            <a:pPr algn="just">
              <a:lnSpc>
                <a:spcPct val="100000"/>
              </a:lnSpc>
            </a:pPr>
            <a:endParaRPr lang="en-US" sz="2400" dirty="0">
              <a:solidFill>
                <a:srgbClr val="202122"/>
              </a:solidFill>
              <a:latin typeface="Arial" panose="020B0604020202020204" pitchFamily="34" charset="0"/>
            </a:endParaRPr>
          </a:p>
          <a:p>
            <a:pPr algn="just">
              <a:lnSpc>
                <a:spcPct val="100000"/>
              </a:lnSpc>
            </a:pPr>
            <a:r>
              <a:rPr lang="en-US" sz="2400" b="0" i="0" dirty="0">
                <a:solidFill>
                  <a:srgbClr val="202122"/>
                </a:solidFill>
                <a:effectLst/>
                <a:latin typeface="Arial" panose="020B0604020202020204" pitchFamily="34" charset="0"/>
              </a:rPr>
              <a:t>The experiments are often associated with the phrase “ Six degrees of Separation”, although Milgram did not use this term himself.</a:t>
            </a:r>
            <a:endParaRPr lang="en-US" altLang="en-US" sz="2400" dirty="0"/>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8236A218-A907-6D07-8A50-531A0A8EF6A9}"/>
                  </a:ext>
                </a:extLst>
              </p14:cNvPr>
              <p14:cNvContentPartPr/>
              <p14:nvPr/>
            </p14:nvContentPartPr>
            <p14:xfrm>
              <a:off x="554760" y="477000"/>
              <a:ext cx="9093240" cy="4147920"/>
            </p14:xfrm>
          </p:contentPart>
        </mc:Choice>
        <mc:Fallback>
          <p:pic>
            <p:nvPicPr>
              <p:cNvPr id="2" name="Ink 1">
                <a:extLst>
                  <a:ext uri="{FF2B5EF4-FFF2-40B4-BE49-F238E27FC236}">
                    <a16:creationId xmlns:a16="http://schemas.microsoft.com/office/drawing/2014/main" id="{8236A218-A907-6D07-8A50-531A0A8EF6A9}"/>
                  </a:ext>
                </a:extLst>
              </p:cNvPr>
              <p:cNvPicPr/>
              <p:nvPr/>
            </p:nvPicPr>
            <p:blipFill>
              <a:blip r:embed="rId5"/>
              <a:stretch>
                <a:fillRect/>
              </a:stretch>
            </p:blipFill>
            <p:spPr>
              <a:xfrm>
                <a:off x="545400" y="467640"/>
                <a:ext cx="9111960" cy="4166640"/>
              </a:xfrm>
              <a:prstGeom prst="rect">
                <a:avLst/>
              </a:prstGeom>
            </p:spPr>
          </p:pic>
        </mc:Fallback>
      </mc:AlternateContent>
    </p:spTree>
    <p:extLst>
      <p:ext uri="{BB962C8B-B14F-4D97-AF65-F5344CB8AC3E}">
        <p14:creationId xmlns:p14="http://schemas.microsoft.com/office/powerpoint/2010/main" val="1033710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Why are network models necessary ?</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dirty="0"/>
          </a:p>
        </p:txBody>
      </p:sp>
      <p:sp>
        <p:nvSpPr>
          <p:cNvPr id="9" name="Content Placeholder 2">
            <a:extLst>
              <a:ext uri="{FF2B5EF4-FFF2-40B4-BE49-F238E27FC236}">
                <a16:creationId xmlns:a16="http://schemas.microsoft.com/office/drawing/2014/main" id="{CC6F3860-7DD2-4C30-954F-5BA1F38365FB}"/>
              </a:ext>
            </a:extLst>
          </p:cNvPr>
          <p:cNvSpPr txBox="1">
            <a:spLocks/>
          </p:cNvSpPr>
          <p:nvPr/>
        </p:nvSpPr>
        <p:spPr>
          <a:xfrm>
            <a:off x="294640" y="1686560"/>
            <a:ext cx="8615680"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n-US" dirty="0"/>
              <a:t>In May </a:t>
            </a:r>
            <a:r>
              <a:rPr lang="en-US" b="1" dirty="0"/>
              <a:t>2011</a:t>
            </a:r>
            <a:r>
              <a:rPr lang="en-US" dirty="0"/>
              <a:t>, Facebook had </a:t>
            </a:r>
            <a:r>
              <a:rPr lang="en-US" b="1" dirty="0"/>
              <a:t>721 millions users</a:t>
            </a:r>
            <a:r>
              <a:rPr lang="en-US" dirty="0"/>
              <a:t>. A Facebook user at the time had an average of 190 contacts -&gt; a total of 68.5 billion friendships</a:t>
            </a:r>
          </a:p>
          <a:p>
            <a:pPr algn="just"/>
            <a:endParaRPr lang="en-US" dirty="0"/>
          </a:p>
          <a:p>
            <a:pPr algn="just"/>
            <a:r>
              <a:rPr lang="en-US" dirty="0"/>
              <a:t>In social media there are </a:t>
            </a:r>
            <a:r>
              <a:rPr lang="en-US" dirty="0">
                <a:solidFill>
                  <a:srgbClr val="CC0099"/>
                </a:solidFill>
              </a:rPr>
              <a:t>many networks with millions of nodes and billions of edges</a:t>
            </a:r>
            <a:r>
              <a:rPr lang="en-US" dirty="0"/>
              <a:t>.</a:t>
            </a:r>
          </a:p>
          <a:p>
            <a:pPr algn="just"/>
            <a:endParaRPr lang="en-US" dirty="0"/>
          </a:p>
          <a:p>
            <a:pPr algn="just"/>
            <a:r>
              <a:rPr lang="en-US" dirty="0"/>
              <a:t>They are </a:t>
            </a:r>
            <a:r>
              <a:rPr lang="en-US" b="1" dirty="0"/>
              <a:t>complex and it is difficult to analyze them</a:t>
            </a:r>
          </a:p>
          <a:p>
            <a:endParaRPr lang="en-IN"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6019898-364E-877F-F87F-32879327CCE8}"/>
                  </a:ext>
                </a:extLst>
              </p14:cNvPr>
              <p14:cNvContentPartPr/>
              <p14:nvPr/>
            </p14:nvContentPartPr>
            <p14:xfrm>
              <a:off x="966600" y="1688400"/>
              <a:ext cx="7790760" cy="4036680"/>
            </p14:xfrm>
          </p:contentPart>
        </mc:Choice>
        <mc:Fallback xmlns="">
          <p:pic>
            <p:nvPicPr>
              <p:cNvPr id="2" name="Ink 1">
                <a:extLst>
                  <a:ext uri="{FF2B5EF4-FFF2-40B4-BE49-F238E27FC236}">
                    <a16:creationId xmlns:a16="http://schemas.microsoft.com/office/drawing/2014/main" id="{16019898-364E-877F-F87F-32879327CCE8}"/>
                  </a:ext>
                </a:extLst>
              </p:cNvPr>
              <p:cNvPicPr/>
              <p:nvPr/>
            </p:nvPicPr>
            <p:blipFill>
              <a:blip r:embed="rId5"/>
              <a:stretch>
                <a:fillRect/>
              </a:stretch>
            </p:blipFill>
            <p:spPr>
              <a:xfrm>
                <a:off x="957240" y="1679040"/>
                <a:ext cx="7809480" cy="4055400"/>
              </a:xfrm>
              <a:prstGeom prst="rect">
                <a:avLst/>
              </a:prstGeom>
            </p:spPr>
          </p:pic>
        </mc:Fallback>
      </mc:AlternateContent>
      <p:pic>
        <p:nvPicPr>
          <p:cNvPr id="3" name="Picture 2">
            <a:extLst>
              <a:ext uri="{FF2B5EF4-FFF2-40B4-BE49-F238E27FC236}">
                <a16:creationId xmlns:a16="http://schemas.microsoft.com/office/drawing/2014/main" id="{467518C0-10B1-BE3A-B7EB-62B0724261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9689" y="326781"/>
            <a:ext cx="1219200" cy="1562100"/>
          </a:xfrm>
          <a:prstGeom prst="rect">
            <a:avLst/>
          </a:prstGeom>
        </p:spPr>
      </p:pic>
    </p:spTree>
    <p:extLst>
      <p:ext uri="{BB962C8B-B14F-4D97-AF65-F5344CB8AC3E}">
        <p14:creationId xmlns:p14="http://schemas.microsoft.com/office/powerpoint/2010/main" val="23396660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Pareto law and Power Law</a:t>
            </a:r>
            <a:endParaRPr dirty="0"/>
          </a:p>
        </p:txBody>
      </p:sp>
      <p:pic>
        <p:nvPicPr>
          <p:cNvPr id="121" name="Google Shape;121;p3"/>
          <p:cNvPicPr preferRelativeResize="0"/>
          <p:nvPr/>
        </p:nvPicPr>
        <p:blipFill rotWithShape="1">
          <a:blip r:embed="rId3"/>
          <a:srcRect/>
          <a:stretch/>
        </p:blipFill>
        <p:spPr>
          <a:xfrm>
            <a:off x="10659519" y="569535"/>
            <a:ext cx="933598" cy="119967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dirty="0"/>
          </a:p>
        </p:txBody>
      </p:sp>
      <p:sp>
        <p:nvSpPr>
          <p:cNvPr id="9" name="Content Placeholder 2">
            <a:extLst>
              <a:ext uri="{FF2B5EF4-FFF2-40B4-BE49-F238E27FC236}">
                <a16:creationId xmlns:a16="http://schemas.microsoft.com/office/drawing/2014/main" id="{A5A6E659-8F6B-49DA-A654-24EAC873CFDE}"/>
              </a:ext>
            </a:extLst>
          </p:cNvPr>
          <p:cNvSpPr txBox="1">
            <a:spLocks/>
          </p:cNvSpPr>
          <p:nvPr/>
        </p:nvSpPr>
        <p:spPr>
          <a:xfrm>
            <a:off x="20320" y="1287000"/>
            <a:ext cx="9916160"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n-IN" sz="2400" b="1" dirty="0">
                <a:latin typeface="Calibri" panose="020F0502020204030204" pitchFamily="34" charset="0"/>
                <a:cs typeface="Calibri" panose="020F0502020204030204" pitchFamily="34" charset="0"/>
              </a:rPr>
              <a:t>Pareto Law </a:t>
            </a:r>
            <a:r>
              <a:rPr lang="en-IN" sz="2400" dirty="0">
                <a:latin typeface="Calibri" panose="020F0502020204030204" pitchFamily="34" charset="0"/>
                <a:cs typeface="Calibri" panose="020F0502020204030204" pitchFamily="34" charset="0"/>
              </a:rPr>
              <a:t>is also called 80-20 rule </a:t>
            </a:r>
          </a:p>
          <a:p>
            <a:pPr algn="just"/>
            <a:r>
              <a:rPr lang="en-IN" sz="2400" b="1" dirty="0">
                <a:latin typeface="Calibri" panose="020F0502020204030204" pitchFamily="34" charset="0"/>
                <a:cs typeface="Calibri" panose="020F0502020204030204" pitchFamily="34" charset="0"/>
              </a:rPr>
              <a:t>Merely an observation (it may be 70-20 !)  and </a:t>
            </a:r>
            <a:r>
              <a:rPr lang="en-IN" sz="2400" dirty="0">
                <a:latin typeface="Calibri" panose="020F0502020204030204" pitchFamily="34" charset="0"/>
                <a:cs typeface="Calibri" panose="020F0502020204030204" pitchFamily="34" charset="0"/>
              </a:rPr>
              <a:t>not a rule </a:t>
            </a:r>
          </a:p>
          <a:p>
            <a:pPr algn="just"/>
            <a:r>
              <a:rPr lang="en-IN" sz="2400" dirty="0">
                <a:latin typeface="Calibri" panose="020F0502020204030204" pitchFamily="34" charset="0"/>
                <a:cs typeface="Calibri" panose="020F0502020204030204" pitchFamily="34" charset="0"/>
              </a:rPr>
              <a:t>Essentially means 20 %  causes  decides the 80%  of effects </a:t>
            </a:r>
          </a:p>
          <a:p>
            <a:pPr algn="just"/>
            <a:r>
              <a:rPr lang="en-IN" sz="2400" dirty="0">
                <a:latin typeface="Calibri" panose="020F0502020204030204" pitchFamily="34" charset="0"/>
                <a:cs typeface="Calibri" panose="020F0502020204030204" pitchFamily="34" charset="0"/>
              </a:rPr>
              <a:t>Examples : 20% of population owns 80% of the wealth,  20% of world’s rivers carry 80% of world’s river water, 20% of the bugs can decide 80% of the software performance  ( bug triaging is a process to detect that 20%) </a:t>
            </a:r>
          </a:p>
          <a:p>
            <a:pPr algn="just"/>
            <a:r>
              <a:rPr lang="en-IN" sz="2400" dirty="0">
                <a:latin typeface="Calibri" panose="020F0502020204030204" pitchFamily="34" charset="0"/>
                <a:cs typeface="Calibri" panose="020F0502020204030204" pitchFamily="34" charset="0"/>
              </a:rPr>
              <a:t>It also means </a:t>
            </a:r>
            <a:r>
              <a:rPr lang="en-IN" sz="2400" b="1" dirty="0">
                <a:latin typeface="Calibri" panose="020F0502020204030204" pitchFamily="34" charset="0"/>
                <a:cs typeface="Calibri" panose="020F0502020204030204" pitchFamily="34" charset="0"/>
              </a:rPr>
              <a:t>things in life are not distributed uniformly </a:t>
            </a:r>
            <a:r>
              <a:rPr lang="en-IN" sz="2400" dirty="0">
                <a:latin typeface="Calibri" panose="020F0502020204030204" pitchFamily="34" charset="0"/>
                <a:cs typeface="Calibri" panose="020F0502020204030204" pitchFamily="34" charset="0"/>
              </a:rPr>
              <a:t>. </a:t>
            </a:r>
            <a:r>
              <a:rPr lang="en-US" sz="2400" b="0" i="0" dirty="0">
                <a:solidFill>
                  <a:srgbClr val="000000"/>
                </a:solidFill>
                <a:effectLst/>
                <a:latin typeface="Calibri" panose="020F0502020204030204" pitchFamily="34" charset="0"/>
                <a:cs typeface="Calibri" panose="020F0502020204030204" pitchFamily="34" charset="0"/>
              </a:rPr>
              <a:t>Pareto distribution (by Dr. </a:t>
            </a:r>
            <a:r>
              <a:rPr lang="en-US" sz="2400" b="0" i="0" dirty="0" err="1">
                <a:solidFill>
                  <a:srgbClr val="000000"/>
                </a:solidFill>
                <a:effectLst/>
                <a:latin typeface="Calibri" panose="020F0502020204030204" pitchFamily="34" charset="0"/>
                <a:cs typeface="Calibri" panose="020F0502020204030204" pitchFamily="34" charset="0"/>
              </a:rPr>
              <a:t>Juran</a:t>
            </a:r>
            <a:r>
              <a:rPr lang="en-US" sz="2400" b="0" i="0" dirty="0">
                <a:solidFill>
                  <a:srgbClr val="000000"/>
                </a:solidFill>
                <a:effectLst/>
                <a:latin typeface="Calibri" panose="020F0502020204030204" pitchFamily="34" charset="0"/>
                <a:cs typeface="Calibri" panose="020F0502020204030204" pitchFamily="34" charset="0"/>
              </a:rPr>
              <a:t> ) is a skewed, heavy-tailed distribution that is sometimes used to model that distribution of incomes.</a:t>
            </a:r>
            <a:endParaRPr lang="en-IN" sz="2400" dirty="0">
              <a:latin typeface="Calibri" panose="020F0502020204030204" pitchFamily="34" charset="0"/>
              <a:cs typeface="Calibri" panose="020F0502020204030204" pitchFamily="34" charset="0"/>
            </a:endParaRPr>
          </a:p>
          <a:p>
            <a:pPr algn="just"/>
            <a:r>
              <a:rPr lang="en-IN" sz="2400" b="1" dirty="0">
                <a:latin typeface="Calibri" panose="020F0502020204030204" pitchFamily="34" charset="0"/>
                <a:cs typeface="Calibri" panose="020F0502020204030204" pitchFamily="34" charset="0"/>
              </a:rPr>
              <a:t>Pareto law is in terms of </a:t>
            </a:r>
            <a:r>
              <a:rPr lang="en-IN" sz="2400" b="1" dirty="0">
                <a:solidFill>
                  <a:srgbClr val="0070C0"/>
                </a:solidFill>
                <a:latin typeface="Calibri" panose="020F0502020204030204" pitchFamily="34" charset="0"/>
                <a:cs typeface="Calibri" panose="020F0502020204030204" pitchFamily="34" charset="0"/>
              </a:rPr>
              <a:t>CDF( cumulative distribution function) </a:t>
            </a:r>
            <a:r>
              <a:rPr lang="en-IN" sz="2400" dirty="0">
                <a:latin typeface="Calibri" panose="020F0502020204030204" pitchFamily="34" charset="0"/>
                <a:cs typeface="Calibri" panose="020F0502020204030204" pitchFamily="34" charset="0"/>
              </a:rPr>
              <a:t>i.e. </a:t>
            </a:r>
            <a:r>
              <a:rPr lang="en-IN" sz="2400" b="1" dirty="0">
                <a:solidFill>
                  <a:srgbClr val="0070C0"/>
                </a:solidFill>
                <a:latin typeface="Calibri" panose="020F0502020204030204" pitchFamily="34" charset="0"/>
                <a:cs typeface="Calibri" panose="020F0502020204030204" pitchFamily="34" charset="0"/>
              </a:rPr>
              <a:t>no of events larger than x is an inverse power k of  x </a:t>
            </a:r>
            <a:r>
              <a:rPr lang="en-IN" sz="2400" dirty="0">
                <a:latin typeface="Calibri" panose="020F0502020204030204" pitchFamily="34" charset="0"/>
                <a:cs typeface="Calibri" panose="020F0502020204030204" pitchFamily="34" charset="0"/>
              </a:rPr>
              <a:t> ( it was devised for income distribution)</a:t>
            </a:r>
          </a:p>
          <a:p>
            <a:pPr algn="just"/>
            <a:endParaRPr lang="en-IN" sz="2400" dirty="0">
              <a:latin typeface="Calibri" panose="020F0502020204030204" pitchFamily="34" charset="0"/>
              <a:cs typeface="Calibri" panose="020F0502020204030204" pitchFamily="34" charset="0"/>
            </a:endParaRPr>
          </a:p>
          <a:p>
            <a:pPr algn="just"/>
            <a:endParaRPr lang="en-IN" sz="2400" dirty="0">
              <a:latin typeface="Calibri" panose="020F0502020204030204" pitchFamily="34" charset="0"/>
              <a:cs typeface="Calibri" panose="020F0502020204030204" pitchFamily="34" charset="0"/>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EB680A9D-4D44-F5F0-022E-B9FFF4EC6D78}"/>
                  </a:ext>
                </a:extLst>
              </p14:cNvPr>
              <p14:cNvContentPartPr/>
              <p14:nvPr/>
            </p14:nvContentPartPr>
            <p14:xfrm>
              <a:off x="446400" y="1775160"/>
              <a:ext cx="10289160" cy="2410560"/>
            </p14:xfrm>
          </p:contentPart>
        </mc:Choice>
        <mc:Fallback>
          <p:pic>
            <p:nvPicPr>
              <p:cNvPr id="2" name="Ink 1">
                <a:extLst>
                  <a:ext uri="{FF2B5EF4-FFF2-40B4-BE49-F238E27FC236}">
                    <a16:creationId xmlns:a16="http://schemas.microsoft.com/office/drawing/2014/main" id="{EB680A9D-4D44-F5F0-022E-B9FFF4EC6D78}"/>
                  </a:ext>
                </a:extLst>
              </p:cNvPr>
              <p:cNvPicPr/>
              <p:nvPr/>
            </p:nvPicPr>
            <p:blipFill>
              <a:blip r:embed="rId5"/>
              <a:stretch>
                <a:fillRect/>
              </a:stretch>
            </p:blipFill>
            <p:spPr>
              <a:xfrm>
                <a:off x="437040" y="1765800"/>
                <a:ext cx="10307880" cy="2429280"/>
              </a:xfrm>
              <a:prstGeom prst="rect">
                <a:avLst/>
              </a:prstGeom>
            </p:spPr>
          </p:pic>
        </mc:Fallback>
      </mc:AlternateContent>
    </p:spTree>
    <p:extLst>
      <p:ext uri="{BB962C8B-B14F-4D97-AF65-F5344CB8AC3E}">
        <p14:creationId xmlns:p14="http://schemas.microsoft.com/office/powerpoint/2010/main" val="19307436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err="1">
                <a:solidFill>
                  <a:schemeClr val="accent2"/>
                </a:solidFill>
                <a:latin typeface="Calibri"/>
                <a:ea typeface="Calibri"/>
                <a:cs typeface="Calibri"/>
                <a:sym typeface="Calibri"/>
              </a:rPr>
              <a:t>Zipf’s</a:t>
            </a:r>
            <a:r>
              <a:rPr lang="en-US" sz="2400" b="1" dirty="0">
                <a:solidFill>
                  <a:schemeClr val="accent2"/>
                </a:solidFill>
                <a:latin typeface="Calibri"/>
                <a:ea typeface="Calibri"/>
                <a:cs typeface="Calibri"/>
                <a:sym typeface="Calibri"/>
              </a:rPr>
              <a:t> law</a:t>
            </a:r>
            <a:endParaRPr dirty="0"/>
          </a:p>
        </p:txBody>
      </p:sp>
      <p:pic>
        <p:nvPicPr>
          <p:cNvPr id="121" name="Google Shape;121;p3"/>
          <p:cNvPicPr preferRelativeResize="0"/>
          <p:nvPr/>
        </p:nvPicPr>
        <p:blipFill rotWithShape="1">
          <a:blip r:embed="rId3"/>
          <a:srcRect/>
          <a:stretch/>
        </p:blipFill>
        <p:spPr>
          <a:xfrm>
            <a:off x="10659519" y="569535"/>
            <a:ext cx="933598" cy="119967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dirty="0"/>
          </a:p>
        </p:txBody>
      </p:sp>
      <p:sp>
        <p:nvSpPr>
          <p:cNvPr id="9" name="Content Placeholder 2">
            <a:extLst>
              <a:ext uri="{FF2B5EF4-FFF2-40B4-BE49-F238E27FC236}">
                <a16:creationId xmlns:a16="http://schemas.microsoft.com/office/drawing/2014/main" id="{25A2E27A-8568-48CD-AC1B-E530E9A2BC6B}"/>
              </a:ext>
            </a:extLst>
          </p:cNvPr>
          <p:cNvSpPr txBox="1">
            <a:spLocks/>
          </p:cNvSpPr>
          <p:nvPr/>
        </p:nvSpPr>
        <p:spPr>
          <a:xfrm>
            <a:off x="221343" y="1424090"/>
            <a:ext cx="9538010"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indent="-457200">
              <a:buFont typeface="+mj-lt"/>
              <a:buAutoNum type="arabicPeriod"/>
            </a:pPr>
            <a:r>
              <a:rPr lang="en-IN" b="1" dirty="0" err="1"/>
              <a:t>Zipf’s</a:t>
            </a:r>
            <a:r>
              <a:rPr lang="en-IN" b="1" dirty="0"/>
              <a:t> law </a:t>
            </a:r>
            <a:r>
              <a:rPr lang="en-IN" dirty="0"/>
              <a:t>: given some corpus of natural language utterances, the </a:t>
            </a:r>
            <a:r>
              <a:rPr lang="en-IN" b="1" dirty="0"/>
              <a:t>frequency of any word is inversely proportional to its rank </a:t>
            </a:r>
            <a:r>
              <a:rPr lang="en-IN" dirty="0"/>
              <a:t>in the frequency table i.e. </a:t>
            </a:r>
            <a:r>
              <a:rPr lang="en-IN" b="1" dirty="0"/>
              <a:t>y ~ r</a:t>
            </a:r>
            <a:r>
              <a:rPr lang="en-IN" b="1" baseline="30000" dirty="0"/>
              <a:t>-b</a:t>
            </a:r>
          </a:p>
          <a:p>
            <a:pPr lvl="1" indent="-457200">
              <a:buFont typeface="+mj-lt"/>
              <a:buAutoNum type="arabicPeriod"/>
            </a:pPr>
            <a:r>
              <a:rPr lang="en-IN" dirty="0" err="1"/>
              <a:t>Zipf’s</a:t>
            </a:r>
            <a:r>
              <a:rPr lang="en-IN" dirty="0"/>
              <a:t> law refers to </a:t>
            </a:r>
            <a:r>
              <a:rPr lang="en-IN" b="1" dirty="0"/>
              <a:t>size of an occurrence </a:t>
            </a:r>
            <a:r>
              <a:rPr lang="en-IN" dirty="0"/>
              <a:t>with respect </a:t>
            </a:r>
            <a:r>
              <a:rPr lang="en-IN" b="1" dirty="0"/>
              <a:t>to its rank </a:t>
            </a:r>
          </a:p>
          <a:p>
            <a:pPr lvl="1" indent="-457200">
              <a:buFont typeface="+mj-lt"/>
              <a:buAutoNum type="arabicPeriod"/>
            </a:pPr>
            <a:r>
              <a:rPr lang="en-IN" dirty="0"/>
              <a:t>Thus the </a:t>
            </a:r>
            <a:r>
              <a:rPr lang="en-IN" b="1" dirty="0"/>
              <a:t>most frequent word will occur approximately twice as often as the second most frequent word</a:t>
            </a:r>
            <a:r>
              <a:rPr lang="en-IN" dirty="0"/>
              <a:t>, three times as often as the third most frequent word etc</a:t>
            </a:r>
          </a:p>
        </p:txBody>
      </p:sp>
      <p:pic>
        <p:nvPicPr>
          <p:cNvPr id="10" name="Content Placeholder 3">
            <a:extLst>
              <a:ext uri="{FF2B5EF4-FFF2-40B4-BE49-F238E27FC236}">
                <a16:creationId xmlns:a16="http://schemas.microsoft.com/office/drawing/2014/main" id="{89A55DD9-F450-4078-89C5-FDE3176EC7D4}"/>
              </a:ext>
            </a:extLst>
          </p:cNvPr>
          <p:cNvPicPr>
            <a:picLocks noChangeAspect="1"/>
          </p:cNvPicPr>
          <p:nvPr/>
        </p:nvPicPr>
        <p:blipFill rotWithShape="1">
          <a:blip r:embed="rId4">
            <a:extLst>
              <a:ext uri="{28A0092B-C50C-407E-A947-70E740481C1C}">
                <a14:useLocalDpi xmlns:a14="http://schemas.microsoft.com/office/drawing/2010/main" val="0"/>
              </a:ext>
            </a:extLst>
          </a:blip>
          <a:srcRect t="10915"/>
          <a:stretch/>
        </p:blipFill>
        <p:spPr>
          <a:xfrm>
            <a:off x="1046480" y="4358640"/>
            <a:ext cx="8179984" cy="2570480"/>
          </a:xfrm>
          <a:prstGeom prst="rect">
            <a:avLst/>
          </a:prstGeom>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D185C269-B2E6-6A0C-6CAF-18ED6A628F39}"/>
                  </a:ext>
                </a:extLst>
              </p14:cNvPr>
              <p14:cNvContentPartPr/>
              <p14:nvPr/>
            </p14:nvContentPartPr>
            <p14:xfrm>
              <a:off x="455400" y="4614480"/>
              <a:ext cx="9132480" cy="2192760"/>
            </p14:xfrm>
          </p:contentPart>
        </mc:Choice>
        <mc:Fallback>
          <p:pic>
            <p:nvPicPr>
              <p:cNvPr id="2" name="Ink 1">
                <a:extLst>
                  <a:ext uri="{FF2B5EF4-FFF2-40B4-BE49-F238E27FC236}">
                    <a16:creationId xmlns:a16="http://schemas.microsoft.com/office/drawing/2014/main" id="{D185C269-B2E6-6A0C-6CAF-18ED6A628F39}"/>
                  </a:ext>
                </a:extLst>
              </p:cNvPr>
              <p:cNvPicPr/>
              <p:nvPr/>
            </p:nvPicPr>
            <p:blipFill>
              <a:blip r:embed="rId6"/>
              <a:stretch>
                <a:fillRect/>
              </a:stretch>
            </p:blipFill>
            <p:spPr>
              <a:xfrm>
                <a:off x="446040" y="4605120"/>
                <a:ext cx="9151200" cy="2211480"/>
              </a:xfrm>
              <a:prstGeom prst="rect">
                <a:avLst/>
              </a:prstGeom>
            </p:spPr>
          </p:pic>
        </mc:Fallback>
      </mc:AlternateContent>
    </p:spTree>
    <p:extLst>
      <p:ext uri="{BB962C8B-B14F-4D97-AF65-F5344CB8AC3E}">
        <p14:creationId xmlns:p14="http://schemas.microsoft.com/office/powerpoint/2010/main" val="25387050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err="1">
                <a:solidFill>
                  <a:schemeClr val="accent2"/>
                </a:solidFill>
                <a:latin typeface="Calibri"/>
                <a:ea typeface="Calibri"/>
                <a:cs typeface="Calibri"/>
                <a:sym typeface="Calibri"/>
              </a:rPr>
              <a:t>Zipf’s</a:t>
            </a:r>
            <a:r>
              <a:rPr lang="en-US" sz="2400" b="1" dirty="0">
                <a:solidFill>
                  <a:schemeClr val="accent2"/>
                </a:solidFill>
                <a:latin typeface="Calibri"/>
                <a:ea typeface="Calibri"/>
                <a:cs typeface="Calibri"/>
                <a:sym typeface="Calibri"/>
              </a:rPr>
              <a:t> law, Pareto law and Power law</a:t>
            </a:r>
            <a:endParaRPr dirty="0"/>
          </a:p>
        </p:txBody>
      </p:sp>
      <p:pic>
        <p:nvPicPr>
          <p:cNvPr id="121" name="Google Shape;121;p3"/>
          <p:cNvPicPr preferRelativeResize="0"/>
          <p:nvPr/>
        </p:nvPicPr>
        <p:blipFill rotWithShape="1">
          <a:blip r:embed="rId3"/>
          <a:srcRect/>
          <a:stretch/>
        </p:blipFill>
        <p:spPr>
          <a:xfrm>
            <a:off x="10659519" y="569535"/>
            <a:ext cx="933598" cy="119967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dirty="0"/>
          </a:p>
        </p:txBody>
      </p:sp>
      <p:sp>
        <p:nvSpPr>
          <p:cNvPr id="9" name="Content Placeholder 2">
            <a:extLst>
              <a:ext uri="{FF2B5EF4-FFF2-40B4-BE49-F238E27FC236}">
                <a16:creationId xmlns:a16="http://schemas.microsoft.com/office/drawing/2014/main" id="{B8F2E9CC-B338-4AF1-ACEE-2BC94E124391}"/>
              </a:ext>
            </a:extLst>
          </p:cNvPr>
          <p:cNvSpPr txBox="1">
            <a:spLocks/>
          </p:cNvSpPr>
          <p:nvPr/>
        </p:nvSpPr>
        <p:spPr>
          <a:xfrm>
            <a:off x="312306" y="1424090"/>
            <a:ext cx="9538010"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indent="-457200" algn="just"/>
            <a:r>
              <a:rPr lang="en-IN" sz="2200" dirty="0">
                <a:latin typeface="Calibri" panose="020F0502020204030204" pitchFamily="34" charset="0"/>
                <a:cs typeface="Calibri" panose="020F0502020204030204" pitchFamily="34" charset="0"/>
              </a:rPr>
              <a:t>Intuitively, </a:t>
            </a:r>
            <a:r>
              <a:rPr lang="en-US" sz="2200" b="0" i="0" u="none" strike="noStrike" baseline="0" dirty="0">
                <a:solidFill>
                  <a:srgbClr val="FF0000"/>
                </a:solidFill>
                <a:latin typeface="Calibri" panose="020F0502020204030204" pitchFamily="34" charset="0"/>
                <a:cs typeface="Calibri" panose="020F0502020204030204" pitchFamily="34" charset="0"/>
              </a:rPr>
              <a:t>power law distribution </a:t>
            </a:r>
            <a:r>
              <a:rPr lang="en-US" sz="2200" b="0" i="0" u="none" strike="noStrike" baseline="0" dirty="0">
                <a:solidFill>
                  <a:srgbClr val="000000"/>
                </a:solidFill>
                <a:latin typeface="Calibri" panose="020F0502020204030204" pitchFamily="34" charset="0"/>
                <a:cs typeface="Calibri" panose="020F0502020204030204" pitchFamily="34" charset="0"/>
              </a:rPr>
              <a:t>tells us </a:t>
            </a:r>
            <a:r>
              <a:rPr lang="en-US" sz="2200" b="1" i="0" u="none" strike="noStrike" baseline="0" dirty="0">
                <a:solidFill>
                  <a:srgbClr val="000000"/>
                </a:solidFill>
                <a:latin typeface="Calibri" panose="020F0502020204030204" pitchFamily="34" charset="0"/>
                <a:cs typeface="Calibri" panose="020F0502020204030204" pitchFamily="34" charset="0"/>
              </a:rPr>
              <a:t>not</a:t>
            </a:r>
            <a:r>
              <a:rPr lang="en-US" sz="2200" b="0" i="0" u="none" strike="noStrike" baseline="0" dirty="0">
                <a:solidFill>
                  <a:srgbClr val="000000"/>
                </a:solidFill>
                <a:latin typeface="Calibri" panose="020F0502020204030204" pitchFamily="34" charset="0"/>
                <a:cs typeface="Calibri" panose="020F0502020204030204" pitchFamily="34" charset="0"/>
              </a:rPr>
              <a:t> how many people had an income </a:t>
            </a:r>
            <a:r>
              <a:rPr lang="en-US" sz="2200" b="1" i="0" u="none" strike="noStrike" baseline="0" dirty="0">
                <a:solidFill>
                  <a:srgbClr val="000000"/>
                </a:solidFill>
                <a:latin typeface="Calibri" panose="020F0502020204030204" pitchFamily="34" charset="0"/>
                <a:cs typeface="Calibri" panose="020F0502020204030204" pitchFamily="34" charset="0"/>
              </a:rPr>
              <a:t>greater than </a:t>
            </a:r>
            <a:r>
              <a:rPr lang="en-US" sz="2200" b="1" i="1" u="none" strike="noStrike" baseline="0" dirty="0">
                <a:solidFill>
                  <a:srgbClr val="000000"/>
                </a:solidFill>
                <a:latin typeface="Calibri" panose="020F0502020204030204" pitchFamily="34" charset="0"/>
                <a:cs typeface="Calibri" panose="020F0502020204030204" pitchFamily="34" charset="0"/>
              </a:rPr>
              <a:t>x</a:t>
            </a:r>
            <a:r>
              <a:rPr lang="en-US" sz="2200" b="0" i="0" u="none" strike="noStrike" baseline="0" dirty="0">
                <a:solidFill>
                  <a:srgbClr val="000000"/>
                </a:solidFill>
                <a:latin typeface="Calibri" panose="020F0502020204030204" pitchFamily="34" charset="0"/>
                <a:cs typeface="Calibri" panose="020F0502020204030204" pitchFamily="34" charset="0"/>
              </a:rPr>
              <a:t>, but the </a:t>
            </a:r>
            <a:r>
              <a:rPr lang="en-US" sz="2200" b="1" i="0" u="none" strike="noStrike" baseline="0" dirty="0">
                <a:solidFill>
                  <a:srgbClr val="000000"/>
                </a:solidFill>
                <a:latin typeface="Calibri" panose="020F0502020204030204" pitchFamily="34" charset="0"/>
                <a:cs typeface="Calibri" panose="020F0502020204030204" pitchFamily="34" charset="0"/>
              </a:rPr>
              <a:t>number of people</a:t>
            </a:r>
            <a:r>
              <a:rPr lang="en-US" sz="2200" b="0" i="0" u="none" strike="noStrike" baseline="0" dirty="0">
                <a:solidFill>
                  <a:srgbClr val="000000"/>
                </a:solidFill>
                <a:latin typeface="Calibri" panose="020F0502020204030204" pitchFamily="34" charset="0"/>
                <a:cs typeface="Calibri" panose="020F0502020204030204" pitchFamily="34" charset="0"/>
              </a:rPr>
              <a:t> whose income is exactly </a:t>
            </a:r>
            <a:r>
              <a:rPr lang="en-US" sz="2200" b="1" i="1" u="none" strike="noStrike" baseline="0" dirty="0">
                <a:solidFill>
                  <a:srgbClr val="000000"/>
                </a:solidFill>
                <a:latin typeface="Calibri" panose="020F0502020204030204" pitchFamily="34" charset="0"/>
                <a:cs typeface="Calibri" panose="020F0502020204030204" pitchFamily="34" charset="0"/>
              </a:rPr>
              <a:t>x</a:t>
            </a:r>
            <a:r>
              <a:rPr lang="en-US" sz="2200" b="0" i="0" u="none" strike="noStrike" baseline="0" dirty="0">
                <a:solidFill>
                  <a:srgbClr val="000000"/>
                </a:solidFill>
                <a:latin typeface="Calibri" panose="020F0502020204030204" pitchFamily="34" charset="0"/>
                <a:cs typeface="Calibri" panose="020F0502020204030204" pitchFamily="34" charset="0"/>
              </a:rPr>
              <a:t>. It is </a:t>
            </a:r>
            <a:r>
              <a:rPr lang="en-US" sz="2200" b="1" i="0" u="none" strike="noStrike" baseline="0" dirty="0">
                <a:solidFill>
                  <a:srgbClr val="000000"/>
                </a:solidFill>
                <a:latin typeface="Calibri" panose="020F0502020204030204" pitchFamily="34" charset="0"/>
                <a:cs typeface="Calibri" panose="020F0502020204030204" pitchFamily="34" charset="0"/>
              </a:rPr>
              <a:t>simply the probability distribution function (PDF) associated with the CDF given by Pareto's Law. </a:t>
            </a:r>
          </a:p>
          <a:p>
            <a:pPr lvl="1" indent="-457200" algn="just"/>
            <a:r>
              <a:rPr lang="en-US" sz="2200" dirty="0" err="1">
                <a:solidFill>
                  <a:srgbClr val="000000"/>
                </a:solidFill>
                <a:latin typeface="Calibri" panose="020F0502020204030204" pitchFamily="34" charset="0"/>
                <a:cs typeface="Calibri" panose="020F0502020204030204" pitchFamily="34" charset="0"/>
              </a:rPr>
              <a:t>Zipf’s</a:t>
            </a:r>
            <a:r>
              <a:rPr lang="en-US" sz="2200" dirty="0">
                <a:solidFill>
                  <a:srgbClr val="000000"/>
                </a:solidFill>
                <a:latin typeface="Calibri" panose="020F0502020204030204" pitchFamily="34" charset="0"/>
                <a:cs typeface="Calibri" panose="020F0502020204030204" pitchFamily="34" charset="0"/>
              </a:rPr>
              <a:t> law and Pareto both look at the same thing in a different way i.e. one produced by ranking variable (</a:t>
            </a:r>
            <a:r>
              <a:rPr lang="en-US" sz="2200" dirty="0" err="1">
                <a:solidFill>
                  <a:srgbClr val="000000"/>
                </a:solidFill>
                <a:latin typeface="Calibri" panose="020F0502020204030204" pitchFamily="34" charset="0"/>
                <a:cs typeface="Calibri" panose="020F0502020204030204" pitchFamily="34" charset="0"/>
              </a:rPr>
              <a:t>Zipf’s</a:t>
            </a:r>
            <a:r>
              <a:rPr lang="en-US" sz="2200" dirty="0">
                <a:solidFill>
                  <a:srgbClr val="000000"/>
                </a:solidFill>
                <a:latin typeface="Calibri" panose="020F0502020204030204" pitchFamily="34" charset="0"/>
                <a:cs typeface="Calibri" panose="020F0502020204030204" pitchFamily="34" charset="0"/>
              </a:rPr>
              <a:t> ) and the other produced by looking at the distribution of frequency ( Pareto)</a:t>
            </a:r>
          </a:p>
          <a:p>
            <a:pPr lvl="1" indent="-457200" algn="just"/>
            <a:r>
              <a:rPr lang="en-IN" sz="2200" dirty="0">
                <a:latin typeface="Calibri" panose="020F0502020204030204" pitchFamily="34" charset="0"/>
                <a:cs typeface="Calibri" panose="020F0502020204030204" pitchFamily="34" charset="0"/>
              </a:rPr>
              <a:t>Cumulative Distribution with a power law resembles Pareto  and </a:t>
            </a:r>
            <a:r>
              <a:rPr lang="en-IN" sz="2200" dirty="0" err="1">
                <a:latin typeface="Calibri" panose="020F0502020204030204" pitchFamily="34" charset="0"/>
                <a:cs typeface="Calibri" panose="020F0502020204030204" pitchFamily="34" charset="0"/>
              </a:rPr>
              <a:t>Zipf’s</a:t>
            </a:r>
            <a:r>
              <a:rPr lang="en-IN" sz="2200" dirty="0">
                <a:latin typeface="Calibri" panose="020F0502020204030204" pitchFamily="34" charset="0"/>
                <a:cs typeface="Calibri" panose="020F0502020204030204" pitchFamily="34" charset="0"/>
              </a:rPr>
              <a:t> law</a:t>
            </a:r>
          </a:p>
          <a:p>
            <a:pPr marL="457200" lvl="1" indent="0" algn="just">
              <a:buNone/>
            </a:pPr>
            <a:endParaRPr lang="en-IN" sz="2200" dirty="0">
              <a:latin typeface="Calibri" panose="020F0502020204030204" pitchFamily="34" charset="0"/>
              <a:cs typeface="Calibri" panose="020F0502020204030204" pitchFamily="34" charset="0"/>
            </a:endParaRPr>
          </a:p>
          <a:p>
            <a:pPr lvl="1" indent="-457200" algn="just"/>
            <a:endParaRPr lang="en-IN" sz="2200" dirty="0">
              <a:latin typeface="Calibri" panose="020F0502020204030204" pitchFamily="34" charset="0"/>
              <a:cs typeface="Calibri" panose="020F0502020204030204" pitchFamily="34" charset="0"/>
            </a:endParaRPr>
          </a:p>
          <a:p>
            <a:pPr marL="514350" indent="-514350" algn="just">
              <a:buFont typeface="+mj-lt"/>
              <a:buAutoNum type="arabicPeriod"/>
            </a:pP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708391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cxnSp>
        <p:nvCxnSpPr>
          <p:cNvPr id="242" name="Google Shape;242;p13"/>
          <p:cNvCxnSpPr/>
          <p:nvPr/>
        </p:nvCxnSpPr>
        <p:spPr>
          <a:xfrm rot="10800000" flipH="1">
            <a:off x="5448168" y="2887307"/>
            <a:ext cx="4581449" cy="1"/>
          </a:xfrm>
          <a:prstGeom prst="straightConnector1">
            <a:avLst/>
          </a:prstGeom>
          <a:noFill/>
          <a:ln w="38100" cap="flat" cmpd="sng">
            <a:solidFill>
              <a:srgbClr val="C55A11"/>
            </a:solidFill>
            <a:prstDash val="solid"/>
            <a:miter lim="800000"/>
            <a:headEnd type="none" w="sm" len="sm"/>
            <a:tailEnd type="none" w="sm" len="sm"/>
          </a:ln>
        </p:spPr>
      </p:cxnSp>
      <p:grpSp>
        <p:nvGrpSpPr>
          <p:cNvPr id="245" name="Google Shape;245;p13"/>
          <p:cNvGrpSpPr/>
          <p:nvPr/>
        </p:nvGrpSpPr>
        <p:grpSpPr>
          <a:xfrm>
            <a:off x="313844" y="349466"/>
            <a:ext cx="11518407" cy="6218388"/>
            <a:chOff x="313844" y="349466"/>
            <a:chExt cx="11518407" cy="6218388"/>
          </a:xfrm>
        </p:grpSpPr>
        <p:sp>
          <p:nvSpPr>
            <p:cNvPr id="246" name="Google Shape;246;p13"/>
            <p:cNvSpPr/>
            <p:nvPr/>
          </p:nvSpPr>
          <p:spPr>
            <a:xfrm>
              <a:off x="11786532" y="360726"/>
              <a:ext cx="45719" cy="1066895"/>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7" name="Google Shape;247;p13"/>
            <p:cNvSpPr/>
            <p:nvPr/>
          </p:nvSpPr>
          <p:spPr>
            <a:xfrm rot="5400000">
              <a:off x="11275944" y="-161122"/>
              <a:ext cx="45719" cy="1066895"/>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8" name="Google Shape;248;p13"/>
            <p:cNvSpPr/>
            <p:nvPr/>
          </p:nvSpPr>
          <p:spPr>
            <a:xfrm rot="5400000">
              <a:off x="824432" y="6011547"/>
              <a:ext cx="45719" cy="1066895"/>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9" name="Google Shape;249;p13"/>
            <p:cNvSpPr/>
            <p:nvPr/>
          </p:nvSpPr>
          <p:spPr>
            <a:xfrm rot="10800000">
              <a:off x="313844" y="5489699"/>
              <a:ext cx="45719" cy="1066895"/>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250" name="Google Shape;250;p13"/>
          <p:cNvPicPr preferRelativeResize="0"/>
          <p:nvPr/>
        </p:nvPicPr>
        <p:blipFill rotWithShape="1">
          <a:blip r:embed="rId3"/>
          <a:srcRect/>
          <a:stretch/>
        </p:blipFill>
        <p:spPr>
          <a:xfrm>
            <a:off x="2641456" y="1606241"/>
            <a:ext cx="1910253" cy="3550188"/>
          </a:xfrm>
          <a:prstGeom prst="rect">
            <a:avLst/>
          </a:prstGeom>
          <a:noFill/>
          <a:ln>
            <a:noFill/>
          </a:ln>
        </p:spPr>
      </p:pic>
      <p:sp>
        <p:nvSpPr>
          <p:cNvPr id="251" name="Google Shape;251;p13"/>
          <p:cNvSpPr/>
          <p:nvPr/>
        </p:nvSpPr>
        <p:spPr>
          <a:xfrm>
            <a:off x="5448168" y="2049518"/>
            <a:ext cx="4603806" cy="66524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rgbClr val="C55A11"/>
                </a:solidFill>
                <a:latin typeface="Calibri"/>
                <a:ea typeface="Calibri"/>
                <a:cs typeface="Calibri"/>
                <a:sym typeface="Calibri"/>
              </a:rPr>
              <a:t>THANK YOU</a:t>
            </a:r>
            <a:endParaRPr/>
          </a:p>
        </p:txBody>
      </p:sp>
      <p:sp>
        <p:nvSpPr>
          <p:cNvPr id="252" name="Google Shape;252;p13"/>
          <p:cNvSpPr/>
          <p:nvPr/>
        </p:nvSpPr>
        <p:spPr>
          <a:xfrm>
            <a:off x="5448168" y="3128242"/>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Dr. Arti Arya</a:t>
            </a:r>
            <a:endParaRPr sz="2400" b="1" dirty="0">
              <a:solidFill>
                <a:schemeClr val="dk1"/>
              </a:solidFill>
              <a:latin typeface="Calibri"/>
              <a:ea typeface="Calibri"/>
              <a:cs typeface="Calibri"/>
              <a:sym typeface="Calibri"/>
            </a:endParaRPr>
          </a:p>
        </p:txBody>
      </p:sp>
      <p:sp>
        <p:nvSpPr>
          <p:cNvPr id="253" name="Google Shape;253;p13"/>
          <p:cNvSpPr/>
          <p:nvPr/>
        </p:nvSpPr>
        <p:spPr>
          <a:xfrm>
            <a:off x="5448168" y="3525847"/>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Department of Computer Science and Engineering</a:t>
            </a:r>
            <a:endParaRPr sz="24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What we do with models ?</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dirty="0"/>
          </a:p>
        </p:txBody>
      </p:sp>
      <p:sp>
        <p:nvSpPr>
          <p:cNvPr id="9" name="Content Placeholder 2">
            <a:extLst>
              <a:ext uri="{FF2B5EF4-FFF2-40B4-BE49-F238E27FC236}">
                <a16:creationId xmlns:a16="http://schemas.microsoft.com/office/drawing/2014/main" id="{6F90C86F-68F0-4A91-95AF-BF0B392953CC}"/>
              </a:ext>
            </a:extLst>
          </p:cNvPr>
          <p:cNvSpPr txBox="1">
            <a:spLocks/>
          </p:cNvSpPr>
          <p:nvPr/>
        </p:nvSpPr>
        <p:spPr>
          <a:xfrm>
            <a:off x="-8308" y="1424090"/>
            <a:ext cx="9548548"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dirty="0"/>
              <a:t>We </a:t>
            </a:r>
            <a:r>
              <a:rPr lang="en-US" b="1" dirty="0"/>
              <a:t>design models that generate, on a smaller scale, graphs similar to real-world networks</a:t>
            </a:r>
            <a:r>
              <a:rPr lang="en-US" dirty="0"/>
              <a:t>. </a:t>
            </a:r>
          </a:p>
          <a:p>
            <a:r>
              <a:rPr lang="en-US" dirty="0"/>
              <a:t>The goal is to </a:t>
            </a:r>
            <a:r>
              <a:rPr lang="en-US" b="1" dirty="0"/>
              <a:t>accurately model properties</a:t>
            </a:r>
            <a:r>
              <a:rPr lang="en-US" dirty="0"/>
              <a:t> observed in real-world networks so that the </a:t>
            </a:r>
            <a:r>
              <a:rPr lang="en-US" b="1" dirty="0"/>
              <a:t>analysis of real-world networks boils down to a cost-efficient measuring of different properties of simulated networks !</a:t>
            </a:r>
          </a:p>
          <a:p>
            <a:r>
              <a:rPr lang="en-US" dirty="0"/>
              <a:t>How does it help if it successfully </a:t>
            </a:r>
            <a:r>
              <a:rPr lang="en-US" b="1" dirty="0"/>
              <a:t>simulates </a:t>
            </a:r>
            <a:r>
              <a:rPr lang="en-US" dirty="0"/>
              <a:t>? </a:t>
            </a:r>
          </a:p>
          <a:p>
            <a:pPr lvl="1"/>
            <a:r>
              <a:rPr lang="en-US" dirty="0"/>
              <a:t>Allow for a </a:t>
            </a:r>
            <a:r>
              <a:rPr lang="en-US" b="1" dirty="0"/>
              <a:t>better understanding of phenomena </a:t>
            </a:r>
            <a:r>
              <a:rPr lang="en-US" dirty="0"/>
              <a:t>observed  </a:t>
            </a:r>
          </a:p>
          <a:p>
            <a:pPr lvl="1"/>
            <a:r>
              <a:rPr lang="en-US" dirty="0"/>
              <a:t>Allow for </a:t>
            </a:r>
            <a:r>
              <a:rPr lang="en-US" b="1" dirty="0"/>
              <a:t>controlled experiments on synthetic networks </a:t>
            </a:r>
            <a:r>
              <a:rPr lang="en-US" dirty="0"/>
              <a:t>when real-world networks are not available.</a:t>
            </a:r>
          </a:p>
          <a:p>
            <a:endParaRPr lang="en-IN" dirty="0"/>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D092269-7B39-6D7C-2A77-55877615E348}"/>
                  </a:ext>
                </a:extLst>
              </p14:cNvPr>
              <p14:cNvContentPartPr/>
              <p14:nvPr/>
            </p14:nvContentPartPr>
            <p14:xfrm>
              <a:off x="379080" y="1989720"/>
              <a:ext cx="8577360" cy="3494160"/>
            </p14:xfrm>
          </p:contentPart>
        </mc:Choice>
        <mc:Fallback xmlns="">
          <p:pic>
            <p:nvPicPr>
              <p:cNvPr id="4" name="Ink 3">
                <a:extLst>
                  <a:ext uri="{FF2B5EF4-FFF2-40B4-BE49-F238E27FC236}">
                    <a16:creationId xmlns:a16="http://schemas.microsoft.com/office/drawing/2014/main" id="{8D092269-7B39-6D7C-2A77-55877615E348}"/>
                  </a:ext>
                </a:extLst>
              </p:cNvPr>
              <p:cNvPicPr/>
              <p:nvPr/>
            </p:nvPicPr>
            <p:blipFill>
              <a:blip r:embed="rId5"/>
              <a:stretch>
                <a:fillRect/>
              </a:stretch>
            </p:blipFill>
            <p:spPr>
              <a:xfrm>
                <a:off x="369720" y="1980360"/>
                <a:ext cx="8596080" cy="3512880"/>
              </a:xfrm>
              <a:prstGeom prst="rect">
                <a:avLst/>
              </a:prstGeom>
            </p:spPr>
          </p:pic>
        </mc:Fallback>
      </mc:AlternateContent>
      <p:pic>
        <p:nvPicPr>
          <p:cNvPr id="2" name="Picture 1">
            <a:extLst>
              <a:ext uri="{FF2B5EF4-FFF2-40B4-BE49-F238E27FC236}">
                <a16:creationId xmlns:a16="http://schemas.microsoft.com/office/drawing/2014/main" id="{467518C0-10B1-BE3A-B7EB-62B0724261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9689" y="427777"/>
            <a:ext cx="1219200" cy="1562100"/>
          </a:xfrm>
          <a:prstGeom prst="rect">
            <a:avLst/>
          </a:prstGeom>
        </p:spPr>
      </p:pic>
    </p:spTree>
    <p:extLst>
      <p:ext uri="{BB962C8B-B14F-4D97-AF65-F5344CB8AC3E}">
        <p14:creationId xmlns:p14="http://schemas.microsoft.com/office/powerpoint/2010/main" val="2058814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srcRect/>
          <a:stretch/>
        </p:blipFill>
        <p:spPr>
          <a:xfrm>
            <a:off x="10659519" y="569535"/>
            <a:ext cx="933598" cy="1199673"/>
          </a:xfrm>
          <a:prstGeom prst="rect">
            <a:avLst/>
          </a:prstGeom>
        </p:spPr>
      </p:pic>
      <p:sp>
        <p:nvSpPr>
          <p:cNvPr id="7" name="Rectangle 6"/>
          <p:cNvSpPr/>
          <p:nvPr/>
        </p:nvSpPr>
        <p:spPr>
          <a:xfrm>
            <a:off x="393111" y="707706"/>
            <a:ext cx="7999758" cy="461665"/>
          </a:xfrm>
          <a:prstGeom prst="rect">
            <a:avLst/>
          </a:prstGeom>
        </p:spPr>
        <p:txBody>
          <a:bodyPr wrap="square">
            <a:spAutoFit/>
          </a:bodyPr>
          <a:lstStyle/>
          <a:p>
            <a:r>
              <a:rPr lang="en-IN" sz="2400" b="1" dirty="0">
                <a:solidFill>
                  <a:schemeClr val="accent2">
                    <a:lumMod val="75000"/>
                  </a:schemeClr>
                </a:solidFill>
              </a:rPr>
              <a:t>Experimental and Control Groups: Just FYI</a:t>
            </a:r>
          </a:p>
        </p:txBody>
      </p:sp>
      <p:sp>
        <p:nvSpPr>
          <p:cNvPr id="9" name="Rectangle 8"/>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Graph Theory and its Applications</a:t>
            </a:r>
          </a:p>
        </p:txBody>
      </p:sp>
      <p:pic>
        <p:nvPicPr>
          <p:cNvPr id="3" name="Picture 2">
            <a:extLst>
              <a:ext uri="{FF2B5EF4-FFF2-40B4-BE49-F238E27FC236}">
                <a16:creationId xmlns:a16="http://schemas.microsoft.com/office/drawing/2014/main" id="{34F951B9-63F2-6A4D-B738-CF3ECB4BD5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9144" y="2364870"/>
            <a:ext cx="5653973" cy="4139663"/>
          </a:xfrm>
          <a:prstGeom prst="rect">
            <a:avLst/>
          </a:prstGeom>
        </p:spPr>
      </p:pic>
      <p:sp>
        <p:nvSpPr>
          <p:cNvPr id="4" name="Rectangle 3">
            <a:extLst>
              <a:ext uri="{FF2B5EF4-FFF2-40B4-BE49-F238E27FC236}">
                <a16:creationId xmlns:a16="http://schemas.microsoft.com/office/drawing/2014/main" id="{1F118741-7A44-714A-AA30-D5CE984D32DD}"/>
              </a:ext>
            </a:extLst>
          </p:cNvPr>
          <p:cNvSpPr/>
          <p:nvPr/>
        </p:nvSpPr>
        <p:spPr>
          <a:xfrm>
            <a:off x="393111" y="1724153"/>
            <a:ext cx="5325764" cy="3046988"/>
          </a:xfrm>
          <a:prstGeom prst="rect">
            <a:avLst/>
          </a:prstGeom>
        </p:spPr>
        <p:txBody>
          <a:bodyPr wrap="square">
            <a:spAutoFit/>
          </a:bodyPr>
          <a:lstStyle/>
          <a:p>
            <a:pPr marL="342900" indent="-342900" algn="just">
              <a:buFont typeface="Wingdings" pitchFamily="2" charset="2"/>
              <a:buChar char="ü"/>
            </a:pPr>
            <a:r>
              <a:rPr lang="en-IN" sz="2400" dirty="0"/>
              <a:t>In an experimental hypothesis-testing research </a:t>
            </a:r>
            <a:r>
              <a:rPr lang="en-IN" sz="2400" dirty="0">
                <a:solidFill>
                  <a:srgbClr val="FD31FE"/>
                </a:solidFill>
              </a:rPr>
              <a:t>when a group is exposed to usual conditions</a:t>
            </a:r>
            <a:r>
              <a:rPr lang="en-IN" sz="2400" dirty="0"/>
              <a:t>, it is termed a ‘control group’, </a:t>
            </a:r>
          </a:p>
          <a:p>
            <a:pPr marL="342900" indent="-342900" algn="just">
              <a:buFont typeface="Wingdings" pitchFamily="2" charset="2"/>
              <a:buChar char="ü"/>
            </a:pPr>
            <a:endParaRPr lang="en-IN" sz="2400" dirty="0"/>
          </a:p>
          <a:p>
            <a:pPr marL="342900" indent="-342900" algn="just">
              <a:buFont typeface="Wingdings" pitchFamily="2" charset="2"/>
              <a:buChar char="ü"/>
            </a:pPr>
            <a:r>
              <a:rPr lang="en-IN" sz="2400" dirty="0"/>
              <a:t>When the group is exposed to </a:t>
            </a:r>
            <a:r>
              <a:rPr lang="en-IN" sz="2400" dirty="0">
                <a:solidFill>
                  <a:srgbClr val="FF0000"/>
                </a:solidFill>
              </a:rPr>
              <a:t>some novel or special condition</a:t>
            </a:r>
            <a:r>
              <a:rPr lang="en-IN" sz="2400" dirty="0"/>
              <a:t>, it is termed an ‘experimental group’. </a:t>
            </a: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B8241B1-85BC-470B-E1F8-58684F3872A7}"/>
                  </a:ext>
                </a:extLst>
              </p14:cNvPr>
              <p14:cNvContentPartPr/>
              <p14:nvPr/>
            </p14:nvContentPartPr>
            <p14:xfrm>
              <a:off x="73080" y="438480"/>
              <a:ext cx="7030080" cy="1264680"/>
            </p14:xfrm>
          </p:contentPart>
        </mc:Choice>
        <mc:Fallback xmlns="">
          <p:pic>
            <p:nvPicPr>
              <p:cNvPr id="5" name="Ink 4">
                <a:extLst>
                  <a:ext uri="{FF2B5EF4-FFF2-40B4-BE49-F238E27FC236}">
                    <a16:creationId xmlns:a16="http://schemas.microsoft.com/office/drawing/2014/main" id="{BB8241B1-85BC-470B-E1F8-58684F3872A7}"/>
                  </a:ext>
                </a:extLst>
              </p:cNvPr>
              <p:cNvPicPr/>
              <p:nvPr/>
            </p:nvPicPr>
            <p:blipFill>
              <a:blip r:embed="rId5"/>
              <a:stretch>
                <a:fillRect/>
              </a:stretch>
            </p:blipFill>
            <p:spPr>
              <a:xfrm>
                <a:off x="63720" y="429120"/>
                <a:ext cx="7048800" cy="1283400"/>
              </a:xfrm>
              <a:prstGeom prst="rect">
                <a:avLst/>
              </a:prstGeom>
            </p:spPr>
          </p:pic>
        </mc:Fallback>
      </mc:AlternateContent>
    </p:spTree>
    <p:extLst>
      <p:ext uri="{BB962C8B-B14F-4D97-AF65-F5344CB8AC3E}">
        <p14:creationId xmlns:p14="http://schemas.microsoft.com/office/powerpoint/2010/main" val="896667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Generative models</a:t>
            </a:r>
            <a:endParaRPr dirty="0"/>
          </a:p>
        </p:txBody>
      </p:sp>
      <p:pic>
        <p:nvPicPr>
          <p:cNvPr id="121" name="Google Shape;121;p3"/>
          <p:cNvPicPr preferRelativeResize="0"/>
          <p:nvPr/>
        </p:nvPicPr>
        <p:blipFill rotWithShape="1">
          <a:blip r:embed="rId3"/>
          <a:srcRect/>
          <a:stretch/>
        </p:blipFill>
        <p:spPr>
          <a:xfrm>
            <a:off x="10659519" y="569535"/>
            <a:ext cx="933598" cy="119967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dirty="0"/>
          </a:p>
        </p:txBody>
      </p:sp>
      <p:sp>
        <p:nvSpPr>
          <p:cNvPr id="9" name="Content Placeholder 2">
            <a:extLst>
              <a:ext uri="{FF2B5EF4-FFF2-40B4-BE49-F238E27FC236}">
                <a16:creationId xmlns:a16="http://schemas.microsoft.com/office/drawing/2014/main" id="{54F6EF59-9FB0-459B-A243-24B22ACACC82}"/>
              </a:ext>
            </a:extLst>
          </p:cNvPr>
          <p:cNvSpPr txBox="1">
            <a:spLocks/>
          </p:cNvSpPr>
          <p:nvPr/>
        </p:nvSpPr>
        <p:spPr>
          <a:xfrm>
            <a:off x="191386" y="1316458"/>
            <a:ext cx="9570720"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n-US" altLang="en-US" dirty="0"/>
              <a:t>These models </a:t>
            </a:r>
            <a:r>
              <a:rPr lang="en-US" altLang="en-US" b="1" u="sng" dirty="0"/>
              <a:t>model the mechanism that drive the network formation</a:t>
            </a:r>
          </a:p>
          <a:p>
            <a:pPr lvl="1" algn="just"/>
            <a:endParaRPr lang="en-US" altLang="en-US" b="1" dirty="0"/>
          </a:p>
          <a:p>
            <a:pPr lvl="1" algn="just"/>
            <a:r>
              <a:rPr lang="en-US" altLang="en-US" b="1" dirty="0"/>
              <a:t>We create graphs that show properties such as power law distribution, small world property, average shortest path </a:t>
            </a:r>
          </a:p>
          <a:p>
            <a:pPr algn="just"/>
            <a:endParaRPr lang="en-US" altLang="en-US" b="1" dirty="0"/>
          </a:p>
          <a:p>
            <a:pPr algn="just"/>
            <a:r>
              <a:rPr lang="en-US" altLang="en-US" b="1" dirty="0"/>
              <a:t>Approach</a:t>
            </a:r>
            <a:r>
              <a:rPr lang="en-US" altLang="en-US" dirty="0"/>
              <a:t> : If the </a:t>
            </a:r>
            <a:r>
              <a:rPr lang="en-US" altLang="en-US" u="sng" dirty="0"/>
              <a:t>structures resemble real world structures</a:t>
            </a:r>
            <a:r>
              <a:rPr lang="en-US" altLang="en-US" dirty="0"/>
              <a:t>, then this mechanism </a:t>
            </a:r>
            <a:r>
              <a:rPr lang="en-US" altLang="en-US" b="1" i="1" u="sng" dirty="0"/>
              <a:t>might</a:t>
            </a:r>
            <a:r>
              <a:rPr lang="en-US" altLang="en-US" dirty="0"/>
              <a:t> be at work in real networks</a:t>
            </a:r>
          </a:p>
        </p:txBody>
      </p:sp>
      <p:sp>
        <p:nvSpPr>
          <p:cNvPr id="3" name="TextBox 2">
            <a:extLst>
              <a:ext uri="{FF2B5EF4-FFF2-40B4-BE49-F238E27FC236}">
                <a16:creationId xmlns:a16="http://schemas.microsoft.com/office/drawing/2014/main" id="{0F5B54D2-168D-2774-48F8-7FD6F3A36BA2}"/>
              </a:ext>
            </a:extLst>
          </p:cNvPr>
          <p:cNvSpPr txBox="1"/>
          <p:nvPr/>
        </p:nvSpPr>
        <p:spPr>
          <a:xfrm>
            <a:off x="393111" y="5103807"/>
            <a:ext cx="10366745" cy="1938992"/>
          </a:xfrm>
          <a:prstGeom prst="rect">
            <a:avLst/>
          </a:prstGeom>
          <a:noFill/>
        </p:spPr>
        <p:txBody>
          <a:bodyPr wrap="square">
            <a:spAutoFit/>
          </a:bodyPr>
          <a:lstStyle/>
          <a:p>
            <a:pPr algn="l">
              <a:buFont typeface="Arial" panose="020B0604020202020204" pitchFamily="34" charset="0"/>
              <a:buChar char="•"/>
            </a:pPr>
            <a:r>
              <a:rPr lang="en-US" sz="2400" b="0" i="0" dirty="0">
                <a:solidFill>
                  <a:srgbClr val="CC0099"/>
                </a:solidFill>
                <a:effectLst/>
                <a:latin typeface="Calibri" panose="020F0502020204030204" pitchFamily="34" charset="0"/>
                <a:ea typeface="Calibri" panose="020F0502020204030204" pitchFamily="34" charset="0"/>
                <a:cs typeface="Calibri" panose="020F0502020204030204" pitchFamily="34" charset="0"/>
              </a:rPr>
              <a:t>The power law means that the vast majority of nodes have very few connections, while a few important nodes (we call them Hubs) have a huge number of connections.</a:t>
            </a:r>
          </a:p>
          <a:p>
            <a:br>
              <a:rPr lang="en-US" sz="2400" dirty="0">
                <a:solidFill>
                  <a:srgbClr val="CC0099"/>
                </a:solidFill>
                <a:latin typeface="Calibri" panose="020F0502020204030204" pitchFamily="34" charset="0"/>
                <a:ea typeface="Calibri" panose="020F0502020204030204" pitchFamily="34" charset="0"/>
                <a:cs typeface="Calibri" panose="020F0502020204030204" pitchFamily="34" charset="0"/>
              </a:rPr>
            </a:br>
            <a:endParaRPr lang="en-IN" sz="2400" dirty="0">
              <a:solidFill>
                <a:srgbClr val="CC0099"/>
              </a:solidFill>
              <a:latin typeface="Calibri" panose="020F0502020204030204" pitchFamily="34" charset="0"/>
              <a:ea typeface="Calibri" panose="020F0502020204030204" pitchFamily="34" charset="0"/>
              <a:cs typeface="Calibri" panose="020F0502020204030204" pitchFamily="34" charset="0"/>
            </a:endParaRP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D7858D1-0059-A779-954A-BE7180EEC0DD}"/>
                  </a:ext>
                </a:extLst>
              </p14:cNvPr>
              <p14:cNvContentPartPr/>
              <p14:nvPr/>
            </p14:nvContentPartPr>
            <p14:xfrm>
              <a:off x="206640" y="2922480"/>
              <a:ext cx="9305280" cy="3382560"/>
            </p14:xfrm>
          </p:contentPart>
        </mc:Choice>
        <mc:Fallback xmlns="">
          <p:pic>
            <p:nvPicPr>
              <p:cNvPr id="4" name="Ink 3">
                <a:extLst>
                  <a:ext uri="{FF2B5EF4-FFF2-40B4-BE49-F238E27FC236}">
                    <a16:creationId xmlns:a16="http://schemas.microsoft.com/office/drawing/2014/main" id="{6D7858D1-0059-A779-954A-BE7180EEC0DD}"/>
                  </a:ext>
                </a:extLst>
              </p:cNvPr>
              <p:cNvPicPr/>
              <p:nvPr/>
            </p:nvPicPr>
            <p:blipFill>
              <a:blip r:embed="rId5"/>
              <a:stretch>
                <a:fillRect/>
              </a:stretch>
            </p:blipFill>
            <p:spPr>
              <a:xfrm>
                <a:off x="197280" y="2913120"/>
                <a:ext cx="9324000" cy="34012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00CFBA7E-E3A5-5EF9-5EA3-F06609C23C0C}"/>
                  </a:ext>
                </a:extLst>
              </p14:cNvPr>
              <p14:cNvContentPartPr/>
              <p14:nvPr/>
            </p14:nvContentPartPr>
            <p14:xfrm>
              <a:off x="1162800" y="4860360"/>
              <a:ext cx="7698960" cy="1864440"/>
            </p14:xfrm>
          </p:contentPart>
        </mc:Choice>
        <mc:Fallback>
          <p:pic>
            <p:nvPicPr>
              <p:cNvPr id="2" name="Ink 1">
                <a:extLst>
                  <a:ext uri="{FF2B5EF4-FFF2-40B4-BE49-F238E27FC236}">
                    <a16:creationId xmlns:a16="http://schemas.microsoft.com/office/drawing/2014/main" id="{00CFBA7E-E3A5-5EF9-5EA3-F06609C23C0C}"/>
                  </a:ext>
                </a:extLst>
              </p:cNvPr>
              <p:cNvPicPr/>
              <p:nvPr/>
            </p:nvPicPr>
            <p:blipFill>
              <a:blip r:embed="rId7"/>
              <a:stretch>
                <a:fillRect/>
              </a:stretch>
            </p:blipFill>
            <p:spPr>
              <a:xfrm>
                <a:off x="1153440" y="4851000"/>
                <a:ext cx="7717680" cy="1883160"/>
              </a:xfrm>
              <a:prstGeom prst="rect">
                <a:avLst/>
              </a:prstGeom>
            </p:spPr>
          </p:pic>
        </mc:Fallback>
      </mc:AlternateContent>
    </p:spTree>
    <p:extLst>
      <p:ext uri="{BB962C8B-B14F-4D97-AF65-F5344CB8AC3E}">
        <p14:creationId xmlns:p14="http://schemas.microsoft.com/office/powerpoint/2010/main" val="2272595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Generative models</a:t>
            </a:r>
            <a:endParaRPr dirty="0"/>
          </a:p>
        </p:txBody>
      </p:sp>
      <p:pic>
        <p:nvPicPr>
          <p:cNvPr id="121" name="Google Shape;121;p3"/>
          <p:cNvPicPr preferRelativeResize="0"/>
          <p:nvPr/>
        </p:nvPicPr>
        <p:blipFill rotWithShape="1">
          <a:blip r:embed="rId3"/>
          <a:srcRect/>
          <a:stretch/>
        </p:blipFill>
        <p:spPr>
          <a:xfrm>
            <a:off x="10659519" y="569535"/>
            <a:ext cx="933598" cy="119967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dirty="0"/>
          </a:p>
        </p:txBody>
      </p:sp>
      <p:sp>
        <p:nvSpPr>
          <p:cNvPr id="9" name="Content Placeholder 2">
            <a:extLst>
              <a:ext uri="{FF2B5EF4-FFF2-40B4-BE49-F238E27FC236}">
                <a16:creationId xmlns:a16="http://schemas.microsoft.com/office/drawing/2014/main" id="{54F6EF59-9FB0-459B-A243-24B22ACACC82}"/>
              </a:ext>
            </a:extLst>
          </p:cNvPr>
          <p:cNvSpPr txBox="1">
            <a:spLocks/>
          </p:cNvSpPr>
          <p:nvPr/>
        </p:nvSpPr>
        <p:spPr>
          <a:xfrm>
            <a:off x="191386" y="1316458"/>
            <a:ext cx="9570720"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n-US" dirty="0">
                <a:solidFill>
                  <a:srgbClr val="292929"/>
                </a:solidFill>
                <a:latin typeface="Calibri" panose="020F0502020204030204" pitchFamily="34" charset="0"/>
                <a:ea typeface="Calibri" panose="020F0502020204030204" pitchFamily="34" charset="0"/>
                <a:cs typeface="Calibri" panose="020F0502020204030204" pitchFamily="34" charset="0"/>
              </a:rPr>
              <a:t>A power law distribution (such as a Pareto distribution) describes the 80/20 rule that governs many phenomena around us.</a:t>
            </a:r>
          </a:p>
          <a:p>
            <a:pPr algn="just"/>
            <a:endParaRPr lang="en-US" dirty="0">
              <a:solidFill>
                <a:srgbClr val="292929"/>
              </a:solidFill>
              <a:latin typeface="Calibri" panose="020F0502020204030204" pitchFamily="34" charset="0"/>
              <a:ea typeface="Calibri" panose="020F0502020204030204" pitchFamily="34" charset="0"/>
              <a:cs typeface="Calibri" panose="020F0502020204030204" pitchFamily="34" charset="0"/>
            </a:endParaRPr>
          </a:p>
          <a:p>
            <a:pPr algn="just"/>
            <a:r>
              <a:rPr lang="en-US" dirty="0">
                <a:solidFill>
                  <a:srgbClr val="292929"/>
                </a:solidFill>
                <a:latin typeface="Calibri" panose="020F0502020204030204" pitchFamily="34" charset="0"/>
                <a:ea typeface="Calibri" panose="020F0502020204030204" pitchFamily="34" charset="0"/>
                <a:cs typeface="Calibri" panose="020F0502020204030204" pitchFamily="34" charset="0"/>
              </a:rPr>
              <a:t>For instance:</a:t>
            </a:r>
          </a:p>
          <a:p>
            <a:pPr algn="just">
              <a:buFont typeface="Arial" panose="020B0604020202020204" pitchFamily="34" charset="0"/>
              <a:buChar char="•"/>
            </a:pPr>
            <a:r>
              <a:rPr lang="en-US" dirty="0">
                <a:solidFill>
                  <a:srgbClr val="292929"/>
                </a:solidFill>
                <a:latin typeface="Calibri" panose="020F0502020204030204" pitchFamily="34" charset="0"/>
                <a:ea typeface="Calibri" panose="020F0502020204030204" pitchFamily="34" charset="0"/>
                <a:cs typeface="Calibri" panose="020F0502020204030204" pitchFamily="34" charset="0"/>
              </a:rPr>
              <a:t>80% of a company’s sales often comes from 20% of their customers</a:t>
            </a:r>
          </a:p>
          <a:p>
            <a:pPr algn="just">
              <a:buFont typeface="Arial" panose="020B0604020202020204" pitchFamily="34" charset="0"/>
              <a:buChar char="•"/>
            </a:pPr>
            <a:r>
              <a:rPr lang="en-US" dirty="0">
                <a:solidFill>
                  <a:srgbClr val="292929"/>
                </a:solidFill>
                <a:latin typeface="Calibri" panose="020F0502020204030204" pitchFamily="34" charset="0"/>
                <a:ea typeface="Calibri" panose="020F0502020204030204" pitchFamily="34" charset="0"/>
                <a:cs typeface="Calibri" panose="020F0502020204030204" pitchFamily="34" charset="0"/>
              </a:rPr>
              <a:t>80% of a computer’s storage space is often taken up by 20% of the files</a:t>
            </a:r>
          </a:p>
          <a:p>
            <a:pPr algn="just">
              <a:buFont typeface="Arial" panose="020B0604020202020204" pitchFamily="34" charset="0"/>
              <a:buChar char="•"/>
            </a:pPr>
            <a:r>
              <a:rPr lang="en-US" dirty="0">
                <a:solidFill>
                  <a:srgbClr val="292929"/>
                </a:solidFill>
                <a:latin typeface="Calibri" panose="020F0502020204030204" pitchFamily="34" charset="0"/>
                <a:ea typeface="Calibri" panose="020F0502020204030204" pitchFamily="34" charset="0"/>
                <a:cs typeface="Calibri" panose="020F0502020204030204" pitchFamily="34" charset="0"/>
              </a:rPr>
              <a:t>80% of the wealth in a country is owned by 20% of the people</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CC4B66E4-905B-6858-A6D8-4A1411C9A119}"/>
                  </a:ext>
                </a:extLst>
              </p14:cNvPr>
              <p14:cNvContentPartPr/>
              <p14:nvPr/>
            </p14:nvContentPartPr>
            <p14:xfrm>
              <a:off x="1018800" y="1812960"/>
              <a:ext cx="3428280" cy="189000"/>
            </p14:xfrm>
          </p:contentPart>
        </mc:Choice>
        <mc:Fallback xmlns="">
          <p:pic>
            <p:nvPicPr>
              <p:cNvPr id="2" name="Ink 1">
                <a:extLst>
                  <a:ext uri="{FF2B5EF4-FFF2-40B4-BE49-F238E27FC236}">
                    <a16:creationId xmlns:a16="http://schemas.microsoft.com/office/drawing/2014/main" id="{CC4B66E4-905B-6858-A6D8-4A1411C9A119}"/>
                  </a:ext>
                </a:extLst>
              </p:cNvPr>
              <p:cNvPicPr/>
              <p:nvPr/>
            </p:nvPicPr>
            <p:blipFill>
              <a:blip r:embed="rId5"/>
              <a:stretch>
                <a:fillRect/>
              </a:stretch>
            </p:blipFill>
            <p:spPr>
              <a:xfrm>
                <a:off x="1009440" y="1803600"/>
                <a:ext cx="344700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172FBFC1-2194-8688-B755-87E8108E3C13}"/>
                  </a:ext>
                </a:extLst>
              </p14:cNvPr>
              <p14:cNvContentPartPr/>
              <p14:nvPr/>
            </p14:nvContentPartPr>
            <p14:xfrm>
              <a:off x="2880" y="3969000"/>
              <a:ext cx="1104120" cy="1808640"/>
            </p14:xfrm>
          </p:contentPart>
        </mc:Choice>
        <mc:Fallback>
          <p:pic>
            <p:nvPicPr>
              <p:cNvPr id="3" name="Ink 2">
                <a:extLst>
                  <a:ext uri="{FF2B5EF4-FFF2-40B4-BE49-F238E27FC236}">
                    <a16:creationId xmlns:a16="http://schemas.microsoft.com/office/drawing/2014/main" id="{172FBFC1-2194-8688-B755-87E8108E3C13}"/>
                  </a:ext>
                </a:extLst>
              </p:cNvPr>
              <p:cNvPicPr/>
              <p:nvPr/>
            </p:nvPicPr>
            <p:blipFill>
              <a:blip r:embed="rId7"/>
              <a:stretch>
                <a:fillRect/>
              </a:stretch>
            </p:blipFill>
            <p:spPr>
              <a:xfrm>
                <a:off x="-6480" y="3959640"/>
                <a:ext cx="1122840" cy="1827360"/>
              </a:xfrm>
              <a:prstGeom prst="rect">
                <a:avLst/>
              </a:prstGeom>
            </p:spPr>
          </p:pic>
        </mc:Fallback>
      </mc:AlternateContent>
    </p:spTree>
    <p:extLst>
      <p:ext uri="{BB962C8B-B14F-4D97-AF65-F5344CB8AC3E}">
        <p14:creationId xmlns:p14="http://schemas.microsoft.com/office/powerpoint/2010/main" val="1623107145"/>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5D4F4A6E89004B9969E5A919E98885" ma:contentTypeVersion="7" ma:contentTypeDescription="Create a new document." ma:contentTypeScope="" ma:versionID="a7e34601cba34b5100a96368ac6191df">
  <xsd:schema xmlns:xsd="http://www.w3.org/2001/XMLSchema" xmlns:xs="http://www.w3.org/2001/XMLSchema" xmlns:p="http://schemas.microsoft.com/office/2006/metadata/properties" xmlns:ns2="777052eb-7f64-4d82-8b21-49620de4b061" targetNamespace="http://schemas.microsoft.com/office/2006/metadata/properties" ma:root="true" ma:fieldsID="ee9fa33780a42d2c59011c1127885f1f" ns2:_="">
    <xsd:import namespace="777052eb-7f64-4d82-8b21-49620de4b061"/>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77052eb-7f64-4d82-8b21-49620de4b0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68E0657-3C1E-48FF-9638-C3AD0FF510B4}"/>
</file>

<file path=customXml/itemProps2.xml><?xml version="1.0" encoding="utf-8"?>
<ds:datastoreItem xmlns:ds="http://schemas.openxmlformats.org/officeDocument/2006/customXml" ds:itemID="{50DD1BD6-280B-401F-A824-D37DE7BFAD32}"/>
</file>

<file path=customXml/itemProps3.xml><?xml version="1.0" encoding="utf-8"?>
<ds:datastoreItem xmlns:ds="http://schemas.openxmlformats.org/officeDocument/2006/customXml" ds:itemID="{32E42723-50CE-4927-B868-BD3EC02D54BA}"/>
</file>

<file path=docProps/app.xml><?xml version="1.0" encoding="utf-8"?>
<Properties xmlns="http://schemas.openxmlformats.org/officeDocument/2006/extended-properties" xmlns:vt="http://schemas.openxmlformats.org/officeDocument/2006/docPropsVTypes">
  <TotalTime>7008</TotalTime>
  <Words>4188</Words>
  <Application>Microsoft Office PowerPoint</Application>
  <PresentationFormat>Widescreen</PresentationFormat>
  <Paragraphs>448</Paragraphs>
  <Slides>53</Slides>
  <Notes>47</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53</vt:i4>
      </vt:variant>
    </vt:vector>
  </HeadingPairs>
  <TitlesOfParts>
    <vt:vector size="62" baseType="lpstr">
      <vt:lpstr>Tiempos Text</vt:lpstr>
      <vt:lpstr>Calibri</vt:lpstr>
      <vt:lpstr>Arial</vt:lpstr>
      <vt:lpstr>urw-din</vt:lpstr>
      <vt:lpstr>Wingdings</vt:lpstr>
      <vt:lpstr>Cambria Math</vt:lpstr>
      <vt:lpstr>Inter Var</vt:lpstr>
      <vt:lpstr>Symbol</vt:lpstr>
      <vt:lpstr>Office Theme</vt:lpstr>
      <vt:lpstr>PowerPoint Presentation</vt:lpstr>
      <vt:lpstr>PowerPoint Presentation</vt:lpstr>
      <vt:lpstr>Graph Theory and its Applications  Disclaimer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Prakash C O</dc:creator>
  <cp:lastModifiedBy>Dr Arti Arya</cp:lastModifiedBy>
  <cp:revision>294</cp:revision>
  <dcterms:created xsi:type="dcterms:W3CDTF">2020-06-03T14:19:11Z</dcterms:created>
  <dcterms:modified xsi:type="dcterms:W3CDTF">2023-11-21T06:57:27Z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0x0101004A5D4F4A6E89004B9969E5A919E98885</vt:lpwstr>
  </property>
</Properties>
</file>